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5"/>
    <p:sldId id="257" r:id="rId26"/>
    <p:sldId id="258" r:id="rId27"/>
    <p:sldId id="259" r:id="rId28"/>
    <p:sldId id="260" r:id="rId29"/>
    <p:sldId id="261" r:id="rId30"/>
    <p:sldId id="262" r:id="rId31"/>
    <p:sldId id="263" r:id="rId32"/>
    <p:sldId id="264" r:id="rId33"/>
  </p:sldIdLst>
  <p:sldSz cx="18288000" cy="10287000"/>
  <p:notesSz cx="6858000" cy="9144000"/>
  <p:embeddedFontLst>
    <p:embeddedFont>
      <p:font typeface="Ribeye" charset="1" panose="020F0505000000020004"/>
      <p:regular r:id="rId6"/>
    </p:embeddedFont>
    <p:embeddedFont>
      <p:font typeface="Arimo" charset="1" panose="020B0604020202020204"/>
      <p:regular r:id="rId7"/>
    </p:embeddedFont>
    <p:embeddedFont>
      <p:font typeface="Arimo Bold" charset="1" panose="020B0704020202020204"/>
      <p:regular r:id="rId8"/>
    </p:embeddedFont>
    <p:embeddedFont>
      <p:font typeface="Arimo Italics" charset="1" panose="020B0604020202090204"/>
      <p:regular r:id="rId9"/>
    </p:embeddedFont>
    <p:embeddedFont>
      <p:font typeface="Arimo Bold Italics" charset="1" panose="020B0704020202090204"/>
      <p:regular r:id="rId10"/>
    </p:embeddedFont>
    <p:embeddedFont>
      <p:font typeface="Kollektif" charset="1" panose="020B0604020101010102"/>
      <p:regular r:id="rId11"/>
    </p:embeddedFont>
    <p:embeddedFont>
      <p:font typeface="Kollektif Bold" charset="1" panose="020B0604020101010102"/>
      <p:regular r:id="rId12"/>
    </p:embeddedFont>
    <p:embeddedFont>
      <p:font typeface="Kollektif Italics" charset="1" panose="020B0604020101010102"/>
      <p:regular r:id="rId13"/>
    </p:embeddedFont>
    <p:embeddedFont>
      <p:font typeface="Kollektif Bold Italics" charset="1" panose="020B0604020101010102"/>
      <p:regular r:id="rId14"/>
    </p:embeddedFont>
    <p:embeddedFont>
      <p:font typeface="Canva Sans" charset="1" panose="020B0503030501040103"/>
      <p:regular r:id="rId15"/>
    </p:embeddedFont>
    <p:embeddedFont>
      <p:font typeface="Canva Sans Bold" charset="1" panose="020B0803030501040103"/>
      <p:regular r:id="rId16"/>
    </p:embeddedFont>
    <p:embeddedFont>
      <p:font typeface="Canva Sans Italics" charset="1" panose="020B0503030501040103"/>
      <p:regular r:id="rId17"/>
    </p:embeddedFont>
    <p:embeddedFont>
      <p:font typeface="Canva Sans Bold Italics" charset="1" panose="020B0803030501040103"/>
      <p:regular r:id="rId18"/>
    </p:embeddedFont>
    <p:embeddedFont>
      <p:font typeface="ITC Benguiat" charset="1" panose="02030603050306020704"/>
      <p:regular r:id="rId19"/>
    </p:embeddedFont>
    <p:embeddedFont>
      <p:font typeface="ITC Benguiat Bold" charset="1" panose="02030904050306020704"/>
      <p:regular r:id="rId20"/>
    </p:embeddedFont>
    <p:embeddedFont>
      <p:font typeface="ITC Benguiat Italics" charset="1" panose="02030604050306090704"/>
      <p:regular r:id="rId21"/>
    </p:embeddedFont>
    <p:embeddedFont>
      <p:font typeface="ITC Benguiat Bold Italics" charset="1" panose="02030905050306090704"/>
      <p:regular r:id="rId22"/>
    </p:embeddedFont>
    <p:embeddedFont>
      <p:font typeface="ITC Benguiat Medium" charset="1" panose="02030704050306020704"/>
      <p:regular r:id="rId23"/>
    </p:embeddedFont>
    <p:embeddedFont>
      <p:font typeface="ITC Benguiat Medium Italics" charset="1" panose="020307040503060907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slides/slide1.xml" Type="http://schemas.openxmlformats.org/officeDocument/2006/relationships/slide"/><Relationship Id="rId26" Target="slides/slide2.xml" Type="http://schemas.openxmlformats.org/officeDocument/2006/relationships/slide"/><Relationship Id="rId27" Target="slides/slide3.xml" Type="http://schemas.openxmlformats.org/officeDocument/2006/relationships/slide"/><Relationship Id="rId28" Target="slides/slide4.xml" Type="http://schemas.openxmlformats.org/officeDocument/2006/relationships/slide"/><Relationship Id="rId29" Target="slides/slide5.xml" Type="http://schemas.openxmlformats.org/officeDocument/2006/relationships/slide"/><Relationship Id="rId3" Target="viewProps.xml" Type="http://schemas.openxmlformats.org/officeDocument/2006/relationships/viewProps"/><Relationship Id="rId30" Target="slides/slide6.xml" Type="http://schemas.openxmlformats.org/officeDocument/2006/relationships/slide"/><Relationship Id="rId31" Target="slides/slide7.xml" Type="http://schemas.openxmlformats.org/officeDocument/2006/relationships/slide"/><Relationship Id="rId32" Target="slides/slide8.xml" Type="http://schemas.openxmlformats.org/officeDocument/2006/relationships/slide"/><Relationship Id="rId33" Target="slides/slide9.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832A50"/>
        </a:solidFill>
      </p:bgPr>
    </p:bg>
    <p:spTree>
      <p:nvGrpSpPr>
        <p:cNvPr id="1" name=""/>
        <p:cNvGrpSpPr/>
        <p:nvPr/>
      </p:nvGrpSpPr>
      <p:grpSpPr>
        <a:xfrm>
          <a:off x="0" y="0"/>
          <a:ext cx="0" cy="0"/>
          <a:chOff x="0" y="0"/>
          <a:chExt cx="0" cy="0"/>
        </a:xfrm>
      </p:grpSpPr>
      <p:sp>
        <p:nvSpPr>
          <p:cNvPr name="TextBox 2" id="2"/>
          <p:cNvSpPr txBox="true"/>
          <p:nvPr/>
        </p:nvSpPr>
        <p:spPr>
          <a:xfrm rot="0">
            <a:off x="9971672" y="6263683"/>
            <a:ext cx="7287628" cy="949326"/>
          </a:xfrm>
          <a:prstGeom prst="rect">
            <a:avLst/>
          </a:prstGeom>
        </p:spPr>
        <p:txBody>
          <a:bodyPr anchor="t" rtlCol="false" tIns="0" lIns="0" bIns="0" rIns="0">
            <a:spAutoFit/>
          </a:bodyPr>
          <a:lstStyle/>
          <a:p>
            <a:pPr marL="0" indent="0" lvl="0">
              <a:lnSpc>
                <a:spcPts val="6999"/>
              </a:lnSpc>
              <a:spcBef>
                <a:spcPct val="0"/>
              </a:spcBef>
            </a:pPr>
            <a:r>
              <a:rPr lang="en-US" sz="4999">
                <a:solidFill>
                  <a:srgbClr val="F6D2E7"/>
                </a:solidFill>
                <a:latin typeface="Kollektif"/>
              </a:rPr>
              <a:t>Kristen Townsend</a:t>
            </a:r>
          </a:p>
        </p:txBody>
      </p:sp>
      <p:sp>
        <p:nvSpPr>
          <p:cNvPr name="TextBox 3" id="3"/>
          <p:cNvSpPr txBox="true"/>
          <p:nvPr/>
        </p:nvSpPr>
        <p:spPr>
          <a:xfrm rot="0">
            <a:off x="9971672" y="3159716"/>
            <a:ext cx="8040275" cy="2543175"/>
          </a:xfrm>
          <a:prstGeom prst="rect">
            <a:avLst/>
          </a:prstGeom>
        </p:spPr>
        <p:txBody>
          <a:bodyPr anchor="t" rtlCol="false" tIns="0" lIns="0" bIns="0" rIns="0">
            <a:spAutoFit/>
          </a:bodyPr>
          <a:lstStyle/>
          <a:p>
            <a:pPr>
              <a:lnSpc>
                <a:spcPts val="9900"/>
              </a:lnSpc>
            </a:pPr>
            <a:r>
              <a:rPr lang="en-US" sz="9000">
                <a:solidFill>
                  <a:srgbClr val="FFFFFF"/>
                </a:solidFill>
                <a:latin typeface="Ribeye"/>
              </a:rPr>
              <a:t>Case Study </a:t>
            </a:r>
          </a:p>
          <a:p>
            <a:pPr marL="0" indent="0" lvl="0">
              <a:lnSpc>
                <a:spcPts val="9900"/>
              </a:lnSpc>
            </a:pPr>
            <a:r>
              <a:rPr lang="en-US" sz="9000">
                <a:solidFill>
                  <a:srgbClr val="FFFFFF"/>
                </a:solidFill>
                <a:latin typeface="Ribeye"/>
              </a:rPr>
              <a:t>Presentation</a:t>
            </a:r>
          </a:p>
        </p:txBody>
      </p:sp>
      <p:sp>
        <p:nvSpPr>
          <p:cNvPr name="Freeform 4" id="4"/>
          <p:cNvSpPr/>
          <p:nvPr/>
        </p:nvSpPr>
        <p:spPr>
          <a:xfrm flipH="false" flipV="false" rot="0">
            <a:off x="-626448" y="649094"/>
            <a:ext cx="9770448" cy="8988812"/>
          </a:xfrm>
          <a:custGeom>
            <a:avLst/>
            <a:gdLst/>
            <a:ahLst/>
            <a:cxnLst/>
            <a:rect r="r" b="b" t="t" l="l"/>
            <a:pathLst>
              <a:path h="8988812" w="9770448">
                <a:moveTo>
                  <a:pt x="0" y="0"/>
                </a:moveTo>
                <a:lnTo>
                  <a:pt x="9770448" y="0"/>
                </a:lnTo>
                <a:lnTo>
                  <a:pt x="9770448" y="8988812"/>
                </a:lnTo>
                <a:lnTo>
                  <a:pt x="0" y="89888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6ECF6"/>
        </a:solidFill>
      </p:bgPr>
    </p:bg>
    <p:spTree>
      <p:nvGrpSpPr>
        <p:cNvPr id="1" name=""/>
        <p:cNvGrpSpPr/>
        <p:nvPr/>
      </p:nvGrpSpPr>
      <p:grpSpPr>
        <a:xfrm>
          <a:off x="0" y="0"/>
          <a:ext cx="0" cy="0"/>
          <a:chOff x="0" y="0"/>
          <a:chExt cx="0" cy="0"/>
        </a:xfrm>
      </p:grpSpPr>
      <p:grpSp>
        <p:nvGrpSpPr>
          <p:cNvPr name="Group 2" id="2"/>
          <p:cNvGrpSpPr/>
          <p:nvPr/>
        </p:nvGrpSpPr>
        <p:grpSpPr>
          <a:xfrm rot="0">
            <a:off x="8044163" y="4474755"/>
            <a:ext cx="9048367" cy="2654897"/>
            <a:chOff x="0" y="0"/>
            <a:chExt cx="8369381" cy="2455675"/>
          </a:xfrm>
        </p:grpSpPr>
        <p:sp>
          <p:nvSpPr>
            <p:cNvPr name="Freeform 3" id="3"/>
            <p:cNvSpPr/>
            <p:nvPr/>
          </p:nvSpPr>
          <p:spPr>
            <a:xfrm flipH="false" flipV="false" rot="0">
              <a:off x="0" y="0"/>
              <a:ext cx="8369381" cy="2455675"/>
            </a:xfrm>
            <a:custGeom>
              <a:avLst/>
              <a:gdLst/>
              <a:ahLst/>
              <a:cxnLst/>
              <a:rect r="r" b="b" t="t" l="l"/>
              <a:pathLst>
                <a:path h="2455675" w="8369381">
                  <a:moveTo>
                    <a:pt x="8244921" y="2455675"/>
                  </a:moveTo>
                  <a:lnTo>
                    <a:pt x="124460" y="2455675"/>
                  </a:lnTo>
                  <a:cubicBezTo>
                    <a:pt x="55880" y="2455675"/>
                    <a:pt x="0" y="2399795"/>
                    <a:pt x="0" y="2331215"/>
                  </a:cubicBezTo>
                  <a:lnTo>
                    <a:pt x="0" y="124460"/>
                  </a:lnTo>
                  <a:cubicBezTo>
                    <a:pt x="0" y="55880"/>
                    <a:pt x="55880" y="0"/>
                    <a:pt x="124460" y="0"/>
                  </a:cubicBezTo>
                  <a:lnTo>
                    <a:pt x="8244921" y="0"/>
                  </a:lnTo>
                  <a:cubicBezTo>
                    <a:pt x="8313501" y="0"/>
                    <a:pt x="8369381" y="55880"/>
                    <a:pt x="8369381" y="124460"/>
                  </a:cubicBezTo>
                  <a:lnTo>
                    <a:pt x="8369381" y="2331215"/>
                  </a:lnTo>
                  <a:cubicBezTo>
                    <a:pt x="8369381" y="2399795"/>
                    <a:pt x="8313501" y="2455675"/>
                    <a:pt x="8244921" y="2455675"/>
                  </a:cubicBezTo>
                  <a:close/>
                </a:path>
              </a:pathLst>
            </a:custGeom>
            <a:solidFill>
              <a:srgbClr val="F6D2E7"/>
            </a:solidFill>
          </p:spPr>
        </p:sp>
      </p:grpSp>
      <p:grpSp>
        <p:nvGrpSpPr>
          <p:cNvPr name="Group 4" id="4"/>
          <p:cNvGrpSpPr/>
          <p:nvPr/>
        </p:nvGrpSpPr>
        <p:grpSpPr>
          <a:xfrm rot="0">
            <a:off x="0" y="9596438"/>
            <a:ext cx="18288000" cy="690562"/>
            <a:chOff x="0" y="0"/>
            <a:chExt cx="4816593" cy="181877"/>
          </a:xfrm>
        </p:grpSpPr>
        <p:sp>
          <p:nvSpPr>
            <p:cNvPr name="Freeform 5" id="5"/>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6" id="6"/>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0" y="-3221"/>
            <a:ext cx="18288000" cy="690562"/>
            <a:chOff x="0" y="0"/>
            <a:chExt cx="4816593" cy="181877"/>
          </a:xfrm>
        </p:grpSpPr>
        <p:sp>
          <p:nvSpPr>
            <p:cNvPr name="Freeform 8" id="8"/>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9" id="9"/>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
        <p:nvSpPr>
          <p:cNvPr name="Freeform 10" id="10"/>
          <p:cNvSpPr/>
          <p:nvPr/>
        </p:nvSpPr>
        <p:spPr>
          <a:xfrm flipH="false" flipV="false" rot="0">
            <a:off x="2131504" y="1167966"/>
            <a:ext cx="4504176" cy="5424269"/>
          </a:xfrm>
          <a:custGeom>
            <a:avLst/>
            <a:gdLst/>
            <a:ahLst/>
            <a:cxnLst/>
            <a:rect r="r" b="b" t="t" l="l"/>
            <a:pathLst>
              <a:path h="5424269" w="4504176">
                <a:moveTo>
                  <a:pt x="0" y="0"/>
                </a:moveTo>
                <a:lnTo>
                  <a:pt x="4504176" y="0"/>
                </a:lnTo>
                <a:lnTo>
                  <a:pt x="4504176" y="5424269"/>
                </a:lnTo>
                <a:lnTo>
                  <a:pt x="0" y="5424269"/>
                </a:lnTo>
                <a:lnTo>
                  <a:pt x="0" y="0"/>
                </a:lnTo>
                <a:close/>
              </a:path>
            </a:pathLst>
          </a:custGeom>
          <a:blipFill>
            <a:blip r:embed="rId2"/>
            <a:stretch>
              <a:fillRect l="0" t="0" r="0" b="0"/>
            </a:stretch>
          </a:blipFill>
          <a:ln cap="sq">
            <a:noFill/>
            <a:prstDash val="solid"/>
            <a:miter/>
          </a:ln>
        </p:spPr>
      </p:sp>
      <p:sp>
        <p:nvSpPr>
          <p:cNvPr name="Freeform 11" id="11"/>
          <p:cNvSpPr/>
          <p:nvPr/>
        </p:nvSpPr>
        <p:spPr>
          <a:xfrm flipH="false" flipV="false" rot="0">
            <a:off x="291268" y="4820036"/>
            <a:ext cx="6838528" cy="5121682"/>
          </a:xfrm>
          <a:custGeom>
            <a:avLst/>
            <a:gdLst/>
            <a:ahLst/>
            <a:cxnLst/>
            <a:rect r="r" b="b" t="t" l="l"/>
            <a:pathLst>
              <a:path h="5121682" w="6838528">
                <a:moveTo>
                  <a:pt x="0" y="0"/>
                </a:moveTo>
                <a:lnTo>
                  <a:pt x="6838528" y="0"/>
                </a:lnTo>
                <a:lnTo>
                  <a:pt x="6838528" y="5121683"/>
                </a:lnTo>
                <a:lnTo>
                  <a:pt x="0" y="5121683"/>
                </a:lnTo>
                <a:lnTo>
                  <a:pt x="0" y="0"/>
                </a:lnTo>
                <a:close/>
              </a:path>
            </a:pathLst>
          </a:custGeom>
          <a:blipFill>
            <a:blip r:embed="rId3"/>
            <a:stretch>
              <a:fillRect l="0" t="0" r="0" b="0"/>
            </a:stretch>
          </a:blipFill>
        </p:spPr>
      </p:sp>
      <p:sp>
        <p:nvSpPr>
          <p:cNvPr name="TextBox 12" id="12"/>
          <p:cNvSpPr txBox="true"/>
          <p:nvPr/>
        </p:nvSpPr>
        <p:spPr>
          <a:xfrm rot="0">
            <a:off x="8044163" y="2822826"/>
            <a:ext cx="9048367" cy="1057275"/>
          </a:xfrm>
          <a:prstGeom prst="rect">
            <a:avLst/>
          </a:prstGeom>
        </p:spPr>
        <p:txBody>
          <a:bodyPr anchor="t" rtlCol="false" tIns="0" lIns="0" bIns="0" rIns="0">
            <a:spAutoFit/>
          </a:bodyPr>
          <a:lstStyle/>
          <a:p>
            <a:pPr algn="ctr" marL="0" indent="0" lvl="0">
              <a:lnSpc>
                <a:spcPts val="8399"/>
              </a:lnSpc>
              <a:spcBef>
                <a:spcPct val="0"/>
              </a:spcBef>
            </a:pPr>
            <a:r>
              <a:rPr lang="en-US" sz="6999">
                <a:solidFill>
                  <a:srgbClr val="242C42"/>
                </a:solidFill>
                <a:latin typeface="Ribeye"/>
              </a:rPr>
              <a:t>Anna Heeler</a:t>
            </a:r>
          </a:p>
        </p:txBody>
      </p:sp>
      <p:sp>
        <p:nvSpPr>
          <p:cNvPr name="TextBox 13" id="13"/>
          <p:cNvSpPr txBox="true"/>
          <p:nvPr/>
        </p:nvSpPr>
        <p:spPr>
          <a:xfrm rot="0">
            <a:off x="8702542" y="4591259"/>
            <a:ext cx="7731611" cy="2336165"/>
          </a:xfrm>
          <a:prstGeom prst="rect">
            <a:avLst/>
          </a:prstGeom>
        </p:spPr>
        <p:txBody>
          <a:bodyPr anchor="t" rtlCol="false" tIns="0" lIns="0" bIns="0" rIns="0">
            <a:spAutoFit/>
          </a:bodyPr>
          <a:lstStyle/>
          <a:p>
            <a:pPr marL="0" indent="0" lvl="0">
              <a:lnSpc>
                <a:spcPts val="3640"/>
              </a:lnSpc>
            </a:pPr>
            <a:r>
              <a:rPr lang="en-US" sz="2800">
                <a:solidFill>
                  <a:srgbClr val="242C42"/>
                </a:solidFill>
                <a:latin typeface="Kollektif"/>
              </a:rPr>
              <a:t>Anna is a six-year-old first grader at South Side Elementary and is one of the sweetest children you will ever meet.  Our sessions working together were the highlight of my week.  She loves Bluey, dogs, Pokemon, and Frozen.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6ECF6"/>
        </a:solidFill>
      </p:bgPr>
    </p:bg>
    <p:spTree>
      <p:nvGrpSpPr>
        <p:cNvPr id="1" name=""/>
        <p:cNvGrpSpPr/>
        <p:nvPr/>
      </p:nvGrpSpPr>
      <p:grpSpPr>
        <a:xfrm>
          <a:off x="0" y="0"/>
          <a:ext cx="0" cy="0"/>
          <a:chOff x="0" y="0"/>
          <a:chExt cx="0" cy="0"/>
        </a:xfrm>
      </p:grpSpPr>
      <p:grpSp>
        <p:nvGrpSpPr>
          <p:cNvPr name="Group 2" id="2"/>
          <p:cNvGrpSpPr/>
          <p:nvPr/>
        </p:nvGrpSpPr>
        <p:grpSpPr>
          <a:xfrm rot="0">
            <a:off x="0" y="9596438"/>
            <a:ext cx="18288000" cy="690562"/>
            <a:chOff x="0" y="0"/>
            <a:chExt cx="4816593" cy="181877"/>
          </a:xfrm>
        </p:grpSpPr>
        <p:sp>
          <p:nvSpPr>
            <p:cNvPr name="Freeform 3" id="3"/>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4" id="4"/>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443547" y="0"/>
            <a:ext cx="7373363" cy="9596437"/>
          </a:xfrm>
          <a:custGeom>
            <a:avLst/>
            <a:gdLst/>
            <a:ahLst/>
            <a:cxnLst/>
            <a:rect r="r" b="b" t="t" l="l"/>
            <a:pathLst>
              <a:path h="9596437" w="7373363">
                <a:moveTo>
                  <a:pt x="0" y="0"/>
                </a:moveTo>
                <a:lnTo>
                  <a:pt x="7373363" y="0"/>
                </a:lnTo>
                <a:lnTo>
                  <a:pt x="7373363" y="9596437"/>
                </a:lnTo>
                <a:lnTo>
                  <a:pt x="0" y="9596437"/>
                </a:lnTo>
                <a:lnTo>
                  <a:pt x="0" y="0"/>
                </a:lnTo>
                <a:close/>
              </a:path>
            </a:pathLst>
          </a:custGeom>
          <a:blipFill>
            <a:blip r:embed="rId2"/>
            <a:stretch>
              <a:fillRect l="0" t="0" r="0" b="0"/>
            </a:stretch>
          </a:blipFill>
          <a:ln w="38100" cap="sq">
            <a:solidFill>
              <a:srgbClr val="000000"/>
            </a:solidFill>
            <a:prstDash val="solid"/>
            <a:miter/>
          </a:ln>
        </p:spPr>
      </p:sp>
      <p:sp>
        <p:nvSpPr>
          <p:cNvPr name="Freeform 6" id="6"/>
          <p:cNvSpPr/>
          <p:nvPr/>
        </p:nvSpPr>
        <p:spPr>
          <a:xfrm flipH="false" flipV="false" rot="0">
            <a:off x="9029745" y="1210906"/>
            <a:ext cx="7993864" cy="8325850"/>
          </a:xfrm>
          <a:custGeom>
            <a:avLst/>
            <a:gdLst/>
            <a:ahLst/>
            <a:cxnLst/>
            <a:rect r="r" b="b" t="t" l="l"/>
            <a:pathLst>
              <a:path h="8325850" w="7993864">
                <a:moveTo>
                  <a:pt x="0" y="0"/>
                </a:moveTo>
                <a:lnTo>
                  <a:pt x="7993864" y="0"/>
                </a:lnTo>
                <a:lnTo>
                  <a:pt x="7993864" y="8325849"/>
                </a:lnTo>
                <a:lnTo>
                  <a:pt x="0" y="8325849"/>
                </a:lnTo>
                <a:lnTo>
                  <a:pt x="0" y="0"/>
                </a:lnTo>
                <a:close/>
              </a:path>
            </a:pathLst>
          </a:custGeom>
          <a:blipFill>
            <a:blip r:embed="rId3"/>
            <a:stretch>
              <a:fillRect l="0" t="0" r="0" b="0"/>
            </a:stretch>
          </a:blipFill>
          <a:ln w="38100" cap="sq">
            <a:solidFill>
              <a:srgbClr val="000000"/>
            </a:solidFill>
            <a:prstDash val="solid"/>
            <a:miter/>
          </a:ln>
        </p:spPr>
      </p:sp>
      <p:grpSp>
        <p:nvGrpSpPr>
          <p:cNvPr name="Group 7" id="7"/>
          <p:cNvGrpSpPr/>
          <p:nvPr/>
        </p:nvGrpSpPr>
        <p:grpSpPr>
          <a:xfrm rot="0">
            <a:off x="8191159" y="0"/>
            <a:ext cx="9316198" cy="1151223"/>
            <a:chOff x="0" y="0"/>
            <a:chExt cx="12421597" cy="1534964"/>
          </a:xfrm>
        </p:grpSpPr>
        <p:grpSp>
          <p:nvGrpSpPr>
            <p:cNvPr name="Group 8" id="8"/>
            <p:cNvGrpSpPr/>
            <p:nvPr/>
          </p:nvGrpSpPr>
          <p:grpSpPr>
            <a:xfrm rot="0">
              <a:off x="0" y="0"/>
              <a:ext cx="12421597" cy="1534964"/>
              <a:chOff x="0" y="0"/>
              <a:chExt cx="944300" cy="116689"/>
            </a:xfrm>
          </p:grpSpPr>
          <p:sp>
            <p:nvSpPr>
              <p:cNvPr name="Freeform 9" id="9"/>
              <p:cNvSpPr/>
              <p:nvPr/>
            </p:nvSpPr>
            <p:spPr>
              <a:xfrm flipH="false" flipV="false" rot="0">
                <a:off x="0" y="0"/>
                <a:ext cx="944300" cy="116689"/>
              </a:xfrm>
              <a:custGeom>
                <a:avLst/>
                <a:gdLst/>
                <a:ahLst/>
                <a:cxnLst/>
                <a:rect r="r" b="b" t="t" l="l"/>
                <a:pathLst>
                  <a:path h="116689" w="944300">
                    <a:moveTo>
                      <a:pt x="944300" y="0"/>
                    </a:moveTo>
                    <a:lnTo>
                      <a:pt x="0" y="0"/>
                    </a:lnTo>
                    <a:lnTo>
                      <a:pt x="101600" y="58345"/>
                    </a:lnTo>
                    <a:lnTo>
                      <a:pt x="0" y="116689"/>
                    </a:lnTo>
                    <a:lnTo>
                      <a:pt x="944300" y="116689"/>
                    </a:lnTo>
                    <a:lnTo>
                      <a:pt x="842700" y="58345"/>
                    </a:lnTo>
                    <a:lnTo>
                      <a:pt x="944300" y="0"/>
                    </a:lnTo>
                    <a:close/>
                  </a:path>
                </a:pathLst>
              </a:custGeom>
              <a:solidFill>
                <a:srgbClr val="F6D2E7"/>
              </a:solidFill>
            </p:spPr>
          </p:sp>
          <p:sp>
            <p:nvSpPr>
              <p:cNvPr name="TextBox 10" id="10"/>
              <p:cNvSpPr txBox="true"/>
              <p:nvPr/>
            </p:nvSpPr>
            <p:spPr>
              <a:xfrm>
                <a:off x="88900" y="-38100"/>
                <a:ext cx="766500" cy="154789"/>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4110419" y="367073"/>
              <a:ext cx="4200758" cy="800819"/>
            </a:xfrm>
            <a:prstGeom prst="rect">
              <a:avLst/>
            </a:prstGeom>
          </p:spPr>
          <p:txBody>
            <a:bodyPr anchor="t" rtlCol="false" tIns="0" lIns="0" bIns="0" rIns="0">
              <a:spAutoFit/>
            </a:bodyPr>
            <a:lstStyle/>
            <a:p>
              <a:pPr algn="l" marL="0" indent="0" lvl="0">
                <a:lnSpc>
                  <a:spcPts val="4771"/>
                </a:lnSpc>
                <a:spcBef>
                  <a:spcPct val="0"/>
                </a:spcBef>
              </a:pPr>
              <a:r>
                <a:rPr lang="en-US" sz="3976">
                  <a:solidFill>
                    <a:srgbClr val="832A50"/>
                  </a:solidFill>
                  <a:latin typeface="Ribeye"/>
                </a:rPr>
                <a:t>Inventories</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6D2E7"/>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7875515" cy="10287000"/>
          </a:xfrm>
          <a:custGeom>
            <a:avLst/>
            <a:gdLst/>
            <a:ahLst/>
            <a:cxnLst/>
            <a:rect r="r" b="b" t="t" l="l"/>
            <a:pathLst>
              <a:path h="10287000" w="7875515">
                <a:moveTo>
                  <a:pt x="0" y="0"/>
                </a:moveTo>
                <a:lnTo>
                  <a:pt x="7875515" y="0"/>
                </a:lnTo>
                <a:lnTo>
                  <a:pt x="7875515" y="10287000"/>
                </a:lnTo>
                <a:lnTo>
                  <a:pt x="0" y="10287000"/>
                </a:lnTo>
                <a:lnTo>
                  <a:pt x="0" y="0"/>
                </a:lnTo>
                <a:close/>
              </a:path>
            </a:pathLst>
          </a:custGeom>
          <a:blipFill>
            <a:blip r:embed="rId2"/>
            <a:stretch>
              <a:fillRect l="0" t="-22" r="0" b="-22"/>
            </a:stretch>
          </a:blipFill>
          <a:ln w="38100" cap="sq">
            <a:solidFill>
              <a:srgbClr val="000000"/>
            </a:solidFill>
            <a:prstDash val="solid"/>
            <a:miter/>
          </a:ln>
        </p:spPr>
      </p:sp>
      <p:sp>
        <p:nvSpPr>
          <p:cNvPr name="Freeform 3" id="3"/>
          <p:cNvSpPr/>
          <p:nvPr/>
        </p:nvSpPr>
        <p:spPr>
          <a:xfrm flipH="false" flipV="false" rot="0">
            <a:off x="11175109" y="28575"/>
            <a:ext cx="7112891" cy="10287000"/>
          </a:xfrm>
          <a:custGeom>
            <a:avLst/>
            <a:gdLst/>
            <a:ahLst/>
            <a:cxnLst/>
            <a:rect r="r" b="b" t="t" l="l"/>
            <a:pathLst>
              <a:path h="10287000" w="7112891">
                <a:moveTo>
                  <a:pt x="0" y="0"/>
                </a:moveTo>
                <a:lnTo>
                  <a:pt x="7112891" y="0"/>
                </a:lnTo>
                <a:lnTo>
                  <a:pt x="7112891" y="10287000"/>
                </a:lnTo>
                <a:lnTo>
                  <a:pt x="0" y="10287000"/>
                </a:lnTo>
                <a:lnTo>
                  <a:pt x="0" y="0"/>
                </a:lnTo>
                <a:close/>
              </a:path>
            </a:pathLst>
          </a:custGeom>
          <a:blipFill>
            <a:blip r:embed="rId3"/>
            <a:stretch>
              <a:fillRect l="0" t="0" r="0" b="0"/>
            </a:stretch>
          </a:blipFill>
          <a:ln w="38100" cap="sq">
            <a:solidFill>
              <a:srgbClr val="000000"/>
            </a:solidFill>
            <a:prstDash val="solid"/>
            <a:miter/>
          </a:ln>
        </p:spPr>
      </p:sp>
      <p:grpSp>
        <p:nvGrpSpPr>
          <p:cNvPr name="Group 4" id="4"/>
          <p:cNvGrpSpPr/>
          <p:nvPr/>
        </p:nvGrpSpPr>
        <p:grpSpPr>
          <a:xfrm rot="0">
            <a:off x="7872023" y="28575"/>
            <a:ext cx="3303086" cy="10258425"/>
            <a:chOff x="0" y="0"/>
            <a:chExt cx="869949" cy="2701807"/>
          </a:xfrm>
        </p:grpSpPr>
        <p:sp>
          <p:nvSpPr>
            <p:cNvPr name="Freeform 5" id="5"/>
            <p:cNvSpPr/>
            <p:nvPr/>
          </p:nvSpPr>
          <p:spPr>
            <a:xfrm flipH="false" flipV="false" rot="0">
              <a:off x="0" y="0"/>
              <a:ext cx="869949" cy="2701807"/>
            </a:xfrm>
            <a:custGeom>
              <a:avLst/>
              <a:gdLst/>
              <a:ahLst/>
              <a:cxnLst/>
              <a:rect r="r" b="b" t="t" l="l"/>
              <a:pathLst>
                <a:path h="2701807" w="869949">
                  <a:moveTo>
                    <a:pt x="0" y="0"/>
                  </a:moveTo>
                  <a:lnTo>
                    <a:pt x="869949" y="0"/>
                  </a:lnTo>
                  <a:lnTo>
                    <a:pt x="869949" y="2701807"/>
                  </a:lnTo>
                  <a:lnTo>
                    <a:pt x="0" y="2701807"/>
                  </a:lnTo>
                  <a:close/>
                </a:path>
              </a:pathLst>
            </a:custGeom>
            <a:solidFill>
              <a:srgbClr val="E29CC4"/>
            </a:solidFill>
            <a:ln w="38100" cap="sq">
              <a:solidFill>
                <a:srgbClr val="000000"/>
              </a:solidFill>
              <a:prstDash val="solid"/>
              <a:miter/>
            </a:ln>
          </p:spPr>
        </p:sp>
        <p:sp>
          <p:nvSpPr>
            <p:cNvPr name="TextBox 6" id="6"/>
            <p:cNvSpPr txBox="true"/>
            <p:nvPr/>
          </p:nvSpPr>
          <p:spPr>
            <a:xfrm>
              <a:off x="0" y="-38100"/>
              <a:ext cx="869949" cy="2739907"/>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8989940" y="19050"/>
            <a:ext cx="1067252" cy="11229975"/>
          </a:xfrm>
          <a:prstGeom prst="rect">
            <a:avLst/>
          </a:prstGeom>
        </p:spPr>
        <p:txBody>
          <a:bodyPr anchor="t" rtlCol="false" tIns="0" lIns="0" bIns="0" rIns="0">
            <a:spAutoFit/>
          </a:bodyPr>
          <a:lstStyle/>
          <a:p>
            <a:pPr algn="ctr">
              <a:lnSpc>
                <a:spcPts val="7320"/>
              </a:lnSpc>
            </a:pPr>
            <a:r>
              <a:rPr lang="en-US" sz="6100">
                <a:solidFill>
                  <a:srgbClr val="000000"/>
                </a:solidFill>
                <a:latin typeface="Ribeye"/>
              </a:rPr>
              <a:t>A</a:t>
            </a:r>
          </a:p>
          <a:p>
            <a:pPr algn="ctr">
              <a:lnSpc>
                <a:spcPts val="7320"/>
              </a:lnSpc>
            </a:pPr>
            <a:r>
              <a:rPr lang="en-US" sz="6100">
                <a:solidFill>
                  <a:srgbClr val="000000"/>
                </a:solidFill>
                <a:latin typeface="Ribeye"/>
              </a:rPr>
              <a:t>S</a:t>
            </a:r>
          </a:p>
          <a:p>
            <a:pPr algn="ctr">
              <a:lnSpc>
                <a:spcPts val="7320"/>
              </a:lnSpc>
            </a:pPr>
            <a:r>
              <a:rPr lang="en-US" sz="6100">
                <a:solidFill>
                  <a:srgbClr val="000000"/>
                </a:solidFill>
                <a:latin typeface="Ribeye"/>
              </a:rPr>
              <a:t>S</a:t>
            </a:r>
          </a:p>
          <a:p>
            <a:pPr algn="ctr">
              <a:lnSpc>
                <a:spcPts val="7320"/>
              </a:lnSpc>
            </a:pPr>
            <a:r>
              <a:rPr lang="en-US" sz="6100">
                <a:solidFill>
                  <a:srgbClr val="000000"/>
                </a:solidFill>
                <a:latin typeface="Ribeye"/>
              </a:rPr>
              <a:t>E</a:t>
            </a:r>
          </a:p>
          <a:p>
            <a:pPr algn="ctr">
              <a:lnSpc>
                <a:spcPts val="7320"/>
              </a:lnSpc>
            </a:pPr>
            <a:r>
              <a:rPr lang="en-US" sz="6100">
                <a:solidFill>
                  <a:srgbClr val="000000"/>
                </a:solidFill>
                <a:latin typeface="Ribeye"/>
              </a:rPr>
              <a:t>S</a:t>
            </a:r>
          </a:p>
          <a:p>
            <a:pPr algn="ctr">
              <a:lnSpc>
                <a:spcPts val="7320"/>
              </a:lnSpc>
            </a:pPr>
            <a:r>
              <a:rPr lang="en-US" sz="6100">
                <a:solidFill>
                  <a:srgbClr val="000000"/>
                </a:solidFill>
                <a:latin typeface="Ribeye"/>
              </a:rPr>
              <a:t>S</a:t>
            </a:r>
          </a:p>
          <a:p>
            <a:pPr algn="ctr">
              <a:lnSpc>
                <a:spcPts val="7320"/>
              </a:lnSpc>
            </a:pPr>
            <a:r>
              <a:rPr lang="en-US" sz="6100">
                <a:solidFill>
                  <a:srgbClr val="000000"/>
                </a:solidFill>
                <a:latin typeface="Ribeye"/>
              </a:rPr>
              <a:t>M</a:t>
            </a:r>
          </a:p>
          <a:p>
            <a:pPr algn="ctr">
              <a:lnSpc>
                <a:spcPts val="7320"/>
              </a:lnSpc>
            </a:pPr>
            <a:r>
              <a:rPr lang="en-US" sz="6100">
                <a:solidFill>
                  <a:srgbClr val="000000"/>
                </a:solidFill>
                <a:latin typeface="Ribeye"/>
              </a:rPr>
              <a:t>E</a:t>
            </a:r>
          </a:p>
          <a:p>
            <a:pPr algn="ctr">
              <a:lnSpc>
                <a:spcPts val="7320"/>
              </a:lnSpc>
            </a:pPr>
            <a:r>
              <a:rPr lang="en-US" sz="6100">
                <a:solidFill>
                  <a:srgbClr val="000000"/>
                </a:solidFill>
                <a:latin typeface="Ribeye"/>
              </a:rPr>
              <a:t>N</a:t>
            </a:r>
          </a:p>
          <a:p>
            <a:pPr algn="ctr">
              <a:lnSpc>
                <a:spcPts val="7320"/>
              </a:lnSpc>
            </a:pPr>
            <a:r>
              <a:rPr lang="en-US" sz="6100">
                <a:solidFill>
                  <a:srgbClr val="000000"/>
                </a:solidFill>
                <a:latin typeface="Ribeye"/>
              </a:rPr>
              <a:t>T</a:t>
            </a:r>
          </a:p>
          <a:p>
            <a:pPr algn="ctr">
              <a:lnSpc>
                <a:spcPts val="7320"/>
              </a:lnSpc>
            </a:pPr>
            <a:r>
              <a:rPr lang="en-US" sz="6100">
                <a:solidFill>
                  <a:srgbClr val="000000"/>
                </a:solidFill>
                <a:latin typeface="Ribeye"/>
              </a:rPr>
              <a:t>S</a:t>
            </a:r>
          </a:p>
          <a:p>
            <a:pPr algn="ctr" marL="0" indent="0" lvl="0">
              <a:lnSpc>
                <a:spcPts val="839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6ECF6"/>
        </a:solidFill>
      </p:bgPr>
    </p:bg>
    <p:spTree>
      <p:nvGrpSpPr>
        <p:cNvPr id="1" name=""/>
        <p:cNvGrpSpPr/>
        <p:nvPr/>
      </p:nvGrpSpPr>
      <p:grpSpPr>
        <a:xfrm>
          <a:off x="0" y="0"/>
          <a:ext cx="0" cy="0"/>
          <a:chOff x="0" y="0"/>
          <a:chExt cx="0" cy="0"/>
        </a:xfrm>
      </p:grpSpPr>
      <p:grpSp>
        <p:nvGrpSpPr>
          <p:cNvPr name="Group 2" id="2"/>
          <p:cNvGrpSpPr/>
          <p:nvPr/>
        </p:nvGrpSpPr>
        <p:grpSpPr>
          <a:xfrm rot="0">
            <a:off x="8191302" y="0"/>
            <a:ext cx="10096698" cy="1253125"/>
            <a:chOff x="0" y="0"/>
            <a:chExt cx="940191" cy="116689"/>
          </a:xfrm>
        </p:grpSpPr>
        <p:sp>
          <p:nvSpPr>
            <p:cNvPr name="Freeform 3" id="3"/>
            <p:cNvSpPr/>
            <p:nvPr/>
          </p:nvSpPr>
          <p:spPr>
            <a:xfrm flipH="false" flipV="false" rot="0">
              <a:off x="0" y="0"/>
              <a:ext cx="940191" cy="116689"/>
            </a:xfrm>
            <a:custGeom>
              <a:avLst/>
              <a:gdLst/>
              <a:ahLst/>
              <a:cxnLst/>
              <a:rect r="r" b="b" t="t" l="l"/>
              <a:pathLst>
                <a:path h="116689" w="940191">
                  <a:moveTo>
                    <a:pt x="940191" y="0"/>
                  </a:moveTo>
                  <a:lnTo>
                    <a:pt x="0" y="0"/>
                  </a:lnTo>
                  <a:lnTo>
                    <a:pt x="101600" y="58345"/>
                  </a:lnTo>
                  <a:lnTo>
                    <a:pt x="0" y="116689"/>
                  </a:lnTo>
                  <a:lnTo>
                    <a:pt x="940191" y="116689"/>
                  </a:lnTo>
                  <a:lnTo>
                    <a:pt x="838591" y="58345"/>
                  </a:lnTo>
                  <a:lnTo>
                    <a:pt x="940191" y="0"/>
                  </a:lnTo>
                  <a:close/>
                </a:path>
              </a:pathLst>
            </a:custGeom>
            <a:solidFill>
              <a:srgbClr val="F6D2E7"/>
            </a:solidFill>
          </p:spPr>
        </p:sp>
        <p:sp>
          <p:nvSpPr>
            <p:cNvPr name="TextBox 4" id="4"/>
            <p:cNvSpPr txBox="true"/>
            <p:nvPr/>
          </p:nvSpPr>
          <p:spPr>
            <a:xfrm>
              <a:off x="88900" y="-38100"/>
              <a:ext cx="762391" cy="154789"/>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9596438"/>
            <a:ext cx="18288000" cy="690562"/>
            <a:chOff x="0" y="0"/>
            <a:chExt cx="4816593" cy="181877"/>
          </a:xfrm>
        </p:grpSpPr>
        <p:sp>
          <p:nvSpPr>
            <p:cNvPr name="Freeform 6" id="6"/>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7" id="7"/>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39336" y="0"/>
            <a:ext cx="8151967" cy="9596438"/>
          </a:xfrm>
          <a:custGeom>
            <a:avLst/>
            <a:gdLst/>
            <a:ahLst/>
            <a:cxnLst/>
            <a:rect r="r" b="b" t="t" l="l"/>
            <a:pathLst>
              <a:path h="9596438" w="8151967">
                <a:moveTo>
                  <a:pt x="0" y="0"/>
                </a:moveTo>
                <a:lnTo>
                  <a:pt x="8151966" y="0"/>
                </a:lnTo>
                <a:lnTo>
                  <a:pt x="8151966" y="9596438"/>
                </a:lnTo>
                <a:lnTo>
                  <a:pt x="0" y="9596438"/>
                </a:lnTo>
                <a:lnTo>
                  <a:pt x="0" y="0"/>
                </a:lnTo>
                <a:close/>
              </a:path>
            </a:pathLst>
          </a:custGeom>
          <a:blipFill>
            <a:blip r:embed="rId2"/>
            <a:stretch>
              <a:fillRect l="0" t="0" r="0" b="-10794"/>
            </a:stretch>
          </a:blipFill>
          <a:ln w="38100" cap="sq">
            <a:solidFill>
              <a:srgbClr val="000000"/>
            </a:solidFill>
            <a:prstDash val="solid"/>
            <a:miter/>
          </a:ln>
        </p:spPr>
      </p:sp>
      <p:sp>
        <p:nvSpPr>
          <p:cNvPr name="Freeform 9" id="9"/>
          <p:cNvSpPr/>
          <p:nvPr/>
        </p:nvSpPr>
        <p:spPr>
          <a:xfrm flipH="false" flipV="false" rot="0">
            <a:off x="10827997" y="1790307"/>
            <a:ext cx="4906865" cy="7257277"/>
          </a:xfrm>
          <a:custGeom>
            <a:avLst/>
            <a:gdLst/>
            <a:ahLst/>
            <a:cxnLst/>
            <a:rect r="r" b="b" t="t" l="l"/>
            <a:pathLst>
              <a:path h="7257277" w="4906865">
                <a:moveTo>
                  <a:pt x="0" y="0"/>
                </a:moveTo>
                <a:lnTo>
                  <a:pt x="4906865" y="0"/>
                </a:lnTo>
                <a:lnTo>
                  <a:pt x="4906865" y="7257277"/>
                </a:lnTo>
                <a:lnTo>
                  <a:pt x="0" y="7257277"/>
                </a:lnTo>
                <a:lnTo>
                  <a:pt x="0" y="0"/>
                </a:lnTo>
                <a:close/>
              </a:path>
            </a:pathLst>
          </a:custGeom>
          <a:blipFill>
            <a:blip r:embed="rId3"/>
            <a:stretch>
              <a:fillRect l="0" t="0" r="0" b="0"/>
            </a:stretch>
          </a:blipFill>
          <a:ln w="38100" cap="sq">
            <a:solidFill>
              <a:srgbClr val="000000"/>
            </a:solidFill>
            <a:prstDash val="solid"/>
            <a:miter/>
          </a:ln>
        </p:spPr>
      </p:sp>
      <p:sp>
        <p:nvSpPr>
          <p:cNvPr name="TextBox 10" id="10"/>
          <p:cNvSpPr txBox="true"/>
          <p:nvPr/>
        </p:nvSpPr>
        <p:spPr>
          <a:xfrm rot="0">
            <a:off x="9247119" y="250854"/>
            <a:ext cx="8068620" cy="762000"/>
          </a:xfrm>
          <a:prstGeom prst="rect">
            <a:avLst/>
          </a:prstGeom>
        </p:spPr>
        <p:txBody>
          <a:bodyPr anchor="t" rtlCol="false" tIns="0" lIns="0" bIns="0" rIns="0">
            <a:spAutoFit/>
          </a:bodyPr>
          <a:lstStyle/>
          <a:p>
            <a:pPr algn="l" marL="0" indent="0" lvl="0">
              <a:lnSpc>
                <a:spcPts val="6059"/>
              </a:lnSpc>
              <a:spcBef>
                <a:spcPct val="0"/>
              </a:spcBef>
            </a:pPr>
            <a:r>
              <a:rPr lang="en-US" sz="5049">
                <a:solidFill>
                  <a:srgbClr val="832A50"/>
                </a:solidFill>
                <a:latin typeface="Ribeye"/>
              </a:rPr>
              <a:t>Assessments Continued</a:t>
            </a:r>
          </a:p>
        </p:txBody>
      </p:sp>
      <p:sp>
        <p:nvSpPr>
          <p:cNvPr name="TextBox 11" id="11"/>
          <p:cNvSpPr txBox="true"/>
          <p:nvPr/>
        </p:nvSpPr>
        <p:spPr>
          <a:xfrm rot="0">
            <a:off x="16699911" y="8797628"/>
            <a:ext cx="1588089" cy="768944"/>
          </a:xfrm>
          <a:prstGeom prst="rect">
            <a:avLst/>
          </a:prstGeom>
        </p:spPr>
        <p:txBody>
          <a:bodyPr anchor="t" rtlCol="false" tIns="0" lIns="0" bIns="0" rIns="0">
            <a:spAutoFit/>
          </a:bodyPr>
          <a:lstStyle/>
          <a:p>
            <a:pPr algn="ctr">
              <a:lnSpc>
                <a:spcPts val="5784"/>
              </a:lnSpc>
              <a:spcBef>
                <a:spcPct val="0"/>
              </a:spcBef>
            </a:pPr>
            <a:r>
              <a:rPr lang="en-US" sz="4131">
                <a:solidFill>
                  <a:srgbClr val="000000"/>
                </a:solidFill>
                <a:latin typeface="ITC Benguiat"/>
              </a:rPr>
              <a:t>92.6%</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285056" y="-187345"/>
            <a:ext cx="9840763" cy="1216045"/>
            <a:chOff x="0" y="0"/>
            <a:chExt cx="944300" cy="116689"/>
          </a:xfrm>
        </p:grpSpPr>
        <p:sp>
          <p:nvSpPr>
            <p:cNvPr name="Freeform 3" id="3"/>
            <p:cNvSpPr/>
            <p:nvPr/>
          </p:nvSpPr>
          <p:spPr>
            <a:xfrm flipH="false" flipV="false" rot="0">
              <a:off x="0" y="0"/>
              <a:ext cx="944300" cy="116689"/>
            </a:xfrm>
            <a:custGeom>
              <a:avLst/>
              <a:gdLst/>
              <a:ahLst/>
              <a:cxnLst/>
              <a:rect r="r" b="b" t="t" l="l"/>
              <a:pathLst>
                <a:path h="116689" w="944300">
                  <a:moveTo>
                    <a:pt x="944300" y="0"/>
                  </a:moveTo>
                  <a:lnTo>
                    <a:pt x="0" y="0"/>
                  </a:lnTo>
                  <a:lnTo>
                    <a:pt x="101600" y="58345"/>
                  </a:lnTo>
                  <a:lnTo>
                    <a:pt x="0" y="116689"/>
                  </a:lnTo>
                  <a:lnTo>
                    <a:pt x="944300" y="116689"/>
                  </a:lnTo>
                  <a:lnTo>
                    <a:pt x="842700" y="58345"/>
                  </a:lnTo>
                  <a:lnTo>
                    <a:pt x="944300" y="0"/>
                  </a:lnTo>
                  <a:close/>
                </a:path>
              </a:pathLst>
            </a:custGeom>
            <a:solidFill>
              <a:srgbClr val="F6D2E7"/>
            </a:solidFill>
          </p:spPr>
        </p:sp>
        <p:sp>
          <p:nvSpPr>
            <p:cNvPr name="TextBox 4" id="4"/>
            <p:cNvSpPr txBox="true"/>
            <p:nvPr/>
          </p:nvSpPr>
          <p:spPr>
            <a:xfrm>
              <a:off x="88900" y="-38100"/>
              <a:ext cx="766500" cy="154789"/>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0" y="9596438"/>
            <a:ext cx="18288000" cy="690562"/>
            <a:chOff x="0" y="0"/>
            <a:chExt cx="4816593" cy="181877"/>
          </a:xfrm>
        </p:grpSpPr>
        <p:sp>
          <p:nvSpPr>
            <p:cNvPr name="Freeform 6" id="6"/>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7" id="7"/>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0" y="0"/>
            <a:ext cx="4256050" cy="5900197"/>
          </a:xfrm>
          <a:custGeom>
            <a:avLst/>
            <a:gdLst/>
            <a:ahLst/>
            <a:cxnLst/>
            <a:rect r="r" b="b" t="t" l="l"/>
            <a:pathLst>
              <a:path h="5900197" w="4256050">
                <a:moveTo>
                  <a:pt x="0" y="0"/>
                </a:moveTo>
                <a:lnTo>
                  <a:pt x="4256050" y="0"/>
                </a:lnTo>
                <a:lnTo>
                  <a:pt x="4256050" y="5900197"/>
                </a:lnTo>
                <a:lnTo>
                  <a:pt x="0" y="5900197"/>
                </a:lnTo>
                <a:lnTo>
                  <a:pt x="0" y="0"/>
                </a:lnTo>
                <a:close/>
              </a:path>
            </a:pathLst>
          </a:custGeom>
          <a:blipFill>
            <a:blip r:embed="rId2"/>
            <a:stretch>
              <a:fillRect l="0" t="0" r="0" b="0"/>
            </a:stretch>
          </a:blipFill>
          <a:ln w="38100" cap="sq">
            <a:solidFill>
              <a:srgbClr val="000000"/>
            </a:solidFill>
            <a:prstDash val="solid"/>
            <a:miter/>
          </a:ln>
        </p:spPr>
      </p:sp>
      <p:sp>
        <p:nvSpPr>
          <p:cNvPr name="Freeform 9" id="9"/>
          <p:cNvSpPr/>
          <p:nvPr/>
        </p:nvSpPr>
        <p:spPr>
          <a:xfrm flipH="false" flipV="false" rot="0">
            <a:off x="4256050" y="0"/>
            <a:ext cx="4241162" cy="5898029"/>
          </a:xfrm>
          <a:custGeom>
            <a:avLst/>
            <a:gdLst/>
            <a:ahLst/>
            <a:cxnLst/>
            <a:rect r="r" b="b" t="t" l="l"/>
            <a:pathLst>
              <a:path h="5898029" w="4241162">
                <a:moveTo>
                  <a:pt x="0" y="0"/>
                </a:moveTo>
                <a:lnTo>
                  <a:pt x="4241163" y="0"/>
                </a:lnTo>
                <a:lnTo>
                  <a:pt x="4241163" y="5898029"/>
                </a:lnTo>
                <a:lnTo>
                  <a:pt x="0" y="5898029"/>
                </a:lnTo>
                <a:lnTo>
                  <a:pt x="0" y="0"/>
                </a:lnTo>
                <a:close/>
              </a:path>
            </a:pathLst>
          </a:custGeom>
          <a:blipFill>
            <a:blip r:embed="rId3"/>
            <a:stretch>
              <a:fillRect l="0" t="0" r="0" b="0"/>
            </a:stretch>
          </a:blipFill>
          <a:ln w="38100" cap="sq">
            <a:solidFill>
              <a:srgbClr val="000000"/>
            </a:solidFill>
            <a:prstDash val="solid"/>
            <a:miter/>
          </a:ln>
        </p:spPr>
      </p:sp>
      <p:sp>
        <p:nvSpPr>
          <p:cNvPr name="Freeform 10" id="10"/>
          <p:cNvSpPr/>
          <p:nvPr/>
        </p:nvSpPr>
        <p:spPr>
          <a:xfrm flipH="false" flipV="false" rot="5400000">
            <a:off x="2418659" y="4434904"/>
            <a:ext cx="3674782" cy="6601032"/>
          </a:xfrm>
          <a:custGeom>
            <a:avLst/>
            <a:gdLst/>
            <a:ahLst/>
            <a:cxnLst/>
            <a:rect r="r" b="b" t="t" l="l"/>
            <a:pathLst>
              <a:path h="6601032" w="3674782">
                <a:moveTo>
                  <a:pt x="0" y="0"/>
                </a:moveTo>
                <a:lnTo>
                  <a:pt x="3674783" y="0"/>
                </a:lnTo>
                <a:lnTo>
                  <a:pt x="3674783" y="6601032"/>
                </a:lnTo>
                <a:lnTo>
                  <a:pt x="0" y="6601032"/>
                </a:lnTo>
                <a:lnTo>
                  <a:pt x="0" y="0"/>
                </a:lnTo>
                <a:close/>
              </a:path>
            </a:pathLst>
          </a:custGeom>
          <a:blipFill>
            <a:blip r:embed="rId4"/>
            <a:stretch>
              <a:fillRect l="-4275" t="0" r="-44057" b="0"/>
            </a:stretch>
          </a:blipFill>
          <a:ln w="38100" cap="sq">
            <a:solidFill>
              <a:srgbClr val="000000"/>
            </a:solidFill>
            <a:prstDash val="solid"/>
            <a:miter/>
          </a:ln>
        </p:spPr>
      </p:sp>
      <p:sp>
        <p:nvSpPr>
          <p:cNvPr name="Freeform 11" id="11"/>
          <p:cNvSpPr/>
          <p:nvPr/>
        </p:nvSpPr>
        <p:spPr>
          <a:xfrm flipH="false" flipV="false" rot="0">
            <a:off x="9101558" y="1147009"/>
            <a:ext cx="8436359" cy="8425802"/>
          </a:xfrm>
          <a:custGeom>
            <a:avLst/>
            <a:gdLst/>
            <a:ahLst/>
            <a:cxnLst/>
            <a:rect r="r" b="b" t="t" l="l"/>
            <a:pathLst>
              <a:path h="8425802" w="8436359">
                <a:moveTo>
                  <a:pt x="0" y="0"/>
                </a:moveTo>
                <a:lnTo>
                  <a:pt x="8436359" y="0"/>
                </a:lnTo>
                <a:lnTo>
                  <a:pt x="8436359" y="8425802"/>
                </a:lnTo>
                <a:lnTo>
                  <a:pt x="0" y="8425802"/>
                </a:lnTo>
                <a:lnTo>
                  <a:pt x="0" y="0"/>
                </a:lnTo>
                <a:close/>
              </a:path>
            </a:pathLst>
          </a:custGeom>
          <a:blipFill>
            <a:blip r:embed="rId5"/>
            <a:stretch>
              <a:fillRect l="0" t="-1684" r="0" b="0"/>
            </a:stretch>
          </a:blipFill>
          <a:ln w="38100" cap="sq">
            <a:solidFill>
              <a:srgbClr val="000000"/>
            </a:solidFill>
            <a:prstDash val="solid"/>
            <a:miter/>
          </a:ln>
        </p:spPr>
      </p:sp>
      <p:sp>
        <p:nvSpPr>
          <p:cNvPr name="TextBox 12" id="12"/>
          <p:cNvSpPr txBox="true"/>
          <p:nvPr/>
        </p:nvSpPr>
        <p:spPr>
          <a:xfrm rot="0">
            <a:off x="10510263" y="82175"/>
            <a:ext cx="7049480" cy="922899"/>
          </a:xfrm>
          <a:prstGeom prst="rect">
            <a:avLst/>
          </a:prstGeom>
        </p:spPr>
        <p:txBody>
          <a:bodyPr anchor="t" rtlCol="false" tIns="0" lIns="0" bIns="0" rIns="0">
            <a:spAutoFit/>
          </a:bodyPr>
          <a:lstStyle/>
          <a:p>
            <a:pPr algn="l" marL="0" indent="0" lvl="0">
              <a:lnSpc>
                <a:spcPts val="7256"/>
              </a:lnSpc>
              <a:spcBef>
                <a:spcPct val="0"/>
              </a:spcBef>
            </a:pPr>
            <a:r>
              <a:rPr lang="en-US" sz="6047">
                <a:solidFill>
                  <a:srgbClr val="832A50"/>
                </a:solidFill>
                <a:latin typeface="Ribeye"/>
              </a:rPr>
              <a:t>Interventions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6ECF6"/>
        </a:solidFill>
      </p:bgPr>
    </p:bg>
    <p:spTree>
      <p:nvGrpSpPr>
        <p:cNvPr id="1" name=""/>
        <p:cNvGrpSpPr/>
        <p:nvPr/>
      </p:nvGrpSpPr>
      <p:grpSpPr>
        <a:xfrm>
          <a:off x="0" y="0"/>
          <a:ext cx="0" cy="0"/>
          <a:chOff x="0" y="0"/>
          <a:chExt cx="0" cy="0"/>
        </a:xfrm>
      </p:grpSpPr>
      <p:grpSp>
        <p:nvGrpSpPr>
          <p:cNvPr name="Group 2" id="2"/>
          <p:cNvGrpSpPr/>
          <p:nvPr/>
        </p:nvGrpSpPr>
        <p:grpSpPr>
          <a:xfrm rot="0">
            <a:off x="0" y="9596438"/>
            <a:ext cx="18288000" cy="690562"/>
            <a:chOff x="0" y="0"/>
            <a:chExt cx="4816593" cy="181877"/>
          </a:xfrm>
        </p:grpSpPr>
        <p:sp>
          <p:nvSpPr>
            <p:cNvPr name="Freeform 3" id="3"/>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4" id="4"/>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0" y="1028700"/>
            <a:ext cx="6863240" cy="8567738"/>
          </a:xfrm>
          <a:custGeom>
            <a:avLst/>
            <a:gdLst/>
            <a:ahLst/>
            <a:cxnLst/>
            <a:rect r="r" b="b" t="t" l="l"/>
            <a:pathLst>
              <a:path h="8567738" w="6863240">
                <a:moveTo>
                  <a:pt x="0" y="0"/>
                </a:moveTo>
                <a:lnTo>
                  <a:pt x="6863240" y="0"/>
                </a:lnTo>
                <a:lnTo>
                  <a:pt x="6863240" y="8567738"/>
                </a:lnTo>
                <a:lnTo>
                  <a:pt x="0" y="8567738"/>
                </a:lnTo>
                <a:lnTo>
                  <a:pt x="0" y="0"/>
                </a:lnTo>
                <a:close/>
              </a:path>
            </a:pathLst>
          </a:custGeom>
          <a:blipFill>
            <a:blip r:embed="rId2"/>
            <a:stretch>
              <a:fillRect l="0" t="0" r="0" b="0"/>
            </a:stretch>
          </a:blipFill>
          <a:ln w="38100" cap="sq">
            <a:solidFill>
              <a:srgbClr val="000000"/>
            </a:solidFill>
            <a:prstDash val="solid"/>
            <a:miter/>
          </a:ln>
        </p:spPr>
      </p:sp>
      <p:grpSp>
        <p:nvGrpSpPr>
          <p:cNvPr name="Group 6" id="6"/>
          <p:cNvGrpSpPr/>
          <p:nvPr/>
        </p:nvGrpSpPr>
        <p:grpSpPr>
          <a:xfrm rot="0">
            <a:off x="-1690528" y="-10589"/>
            <a:ext cx="8373775" cy="1039289"/>
            <a:chOff x="0" y="0"/>
            <a:chExt cx="940191" cy="116689"/>
          </a:xfrm>
        </p:grpSpPr>
        <p:sp>
          <p:nvSpPr>
            <p:cNvPr name="Freeform 7" id="7"/>
            <p:cNvSpPr/>
            <p:nvPr/>
          </p:nvSpPr>
          <p:spPr>
            <a:xfrm flipH="false" flipV="false" rot="0">
              <a:off x="0" y="0"/>
              <a:ext cx="940191" cy="116689"/>
            </a:xfrm>
            <a:custGeom>
              <a:avLst/>
              <a:gdLst/>
              <a:ahLst/>
              <a:cxnLst/>
              <a:rect r="r" b="b" t="t" l="l"/>
              <a:pathLst>
                <a:path h="116689" w="940191">
                  <a:moveTo>
                    <a:pt x="940191" y="0"/>
                  </a:moveTo>
                  <a:lnTo>
                    <a:pt x="0" y="0"/>
                  </a:lnTo>
                  <a:lnTo>
                    <a:pt x="101600" y="58345"/>
                  </a:lnTo>
                  <a:lnTo>
                    <a:pt x="0" y="116689"/>
                  </a:lnTo>
                  <a:lnTo>
                    <a:pt x="940191" y="116689"/>
                  </a:lnTo>
                  <a:lnTo>
                    <a:pt x="838591" y="58345"/>
                  </a:lnTo>
                  <a:lnTo>
                    <a:pt x="940191" y="0"/>
                  </a:lnTo>
                  <a:close/>
                </a:path>
              </a:pathLst>
            </a:custGeom>
            <a:solidFill>
              <a:srgbClr val="F6D2E7"/>
            </a:solidFill>
          </p:spPr>
        </p:sp>
        <p:sp>
          <p:nvSpPr>
            <p:cNvPr name="TextBox 8" id="8"/>
            <p:cNvSpPr txBox="true"/>
            <p:nvPr/>
          </p:nvSpPr>
          <p:spPr>
            <a:xfrm>
              <a:off x="88900" y="-38100"/>
              <a:ext cx="762391" cy="154789"/>
            </a:xfrm>
            <a:prstGeom prst="rect">
              <a:avLst/>
            </a:prstGeom>
          </p:spPr>
          <p:txBody>
            <a:bodyPr anchor="ctr" rtlCol="false" tIns="30996" lIns="30996" bIns="30996" rIns="30996"/>
            <a:lstStyle/>
            <a:p>
              <a:pPr algn="ctr">
                <a:lnSpc>
                  <a:spcPts val="2660"/>
                </a:lnSpc>
              </a:pPr>
            </a:p>
          </p:txBody>
        </p:sp>
      </p:grpSp>
      <p:sp>
        <p:nvSpPr>
          <p:cNvPr name="TextBox 9" id="9"/>
          <p:cNvSpPr txBox="true"/>
          <p:nvPr/>
        </p:nvSpPr>
        <p:spPr>
          <a:xfrm rot="0">
            <a:off x="732881" y="176974"/>
            <a:ext cx="5397478" cy="654638"/>
          </a:xfrm>
          <a:prstGeom prst="rect">
            <a:avLst/>
          </a:prstGeom>
        </p:spPr>
        <p:txBody>
          <a:bodyPr anchor="t" rtlCol="false" tIns="0" lIns="0" bIns="0" rIns="0">
            <a:spAutoFit/>
          </a:bodyPr>
          <a:lstStyle/>
          <a:p>
            <a:pPr algn="l" marL="0" indent="0" lvl="0">
              <a:lnSpc>
                <a:spcPts val="5125"/>
              </a:lnSpc>
              <a:spcBef>
                <a:spcPct val="0"/>
              </a:spcBef>
            </a:pPr>
            <a:r>
              <a:rPr lang="en-US" sz="4271">
                <a:solidFill>
                  <a:srgbClr val="832A50"/>
                </a:solidFill>
                <a:latin typeface="Ribeye"/>
              </a:rPr>
              <a:t>Interventions</a:t>
            </a:r>
          </a:p>
        </p:txBody>
      </p:sp>
      <p:sp>
        <p:nvSpPr>
          <p:cNvPr name="Freeform 10" id="10"/>
          <p:cNvSpPr/>
          <p:nvPr/>
        </p:nvSpPr>
        <p:spPr>
          <a:xfrm flipH="false" flipV="false" rot="0">
            <a:off x="6863240" y="1028700"/>
            <a:ext cx="5922175" cy="8567738"/>
          </a:xfrm>
          <a:custGeom>
            <a:avLst/>
            <a:gdLst/>
            <a:ahLst/>
            <a:cxnLst/>
            <a:rect r="r" b="b" t="t" l="l"/>
            <a:pathLst>
              <a:path h="8567738" w="5922175">
                <a:moveTo>
                  <a:pt x="0" y="0"/>
                </a:moveTo>
                <a:lnTo>
                  <a:pt x="5922176" y="0"/>
                </a:lnTo>
                <a:lnTo>
                  <a:pt x="5922176" y="8567738"/>
                </a:lnTo>
                <a:lnTo>
                  <a:pt x="0" y="8567738"/>
                </a:lnTo>
                <a:lnTo>
                  <a:pt x="0" y="0"/>
                </a:lnTo>
                <a:close/>
              </a:path>
            </a:pathLst>
          </a:custGeom>
          <a:blipFill>
            <a:blip r:embed="rId3"/>
            <a:stretch>
              <a:fillRect l="0" t="0" r="0" b="0"/>
            </a:stretch>
          </a:blipFill>
          <a:ln w="38100" cap="sq">
            <a:solidFill>
              <a:srgbClr val="000000"/>
            </a:solidFill>
            <a:prstDash val="solid"/>
            <a:miter/>
          </a:ln>
        </p:spPr>
      </p:sp>
      <p:sp>
        <p:nvSpPr>
          <p:cNvPr name="Freeform 11" id="11"/>
          <p:cNvSpPr/>
          <p:nvPr/>
        </p:nvSpPr>
        <p:spPr>
          <a:xfrm flipH="false" flipV="false" rot="0">
            <a:off x="12785416" y="1028700"/>
            <a:ext cx="5344430" cy="8567738"/>
          </a:xfrm>
          <a:custGeom>
            <a:avLst/>
            <a:gdLst/>
            <a:ahLst/>
            <a:cxnLst/>
            <a:rect r="r" b="b" t="t" l="l"/>
            <a:pathLst>
              <a:path h="8567738" w="5344430">
                <a:moveTo>
                  <a:pt x="0" y="0"/>
                </a:moveTo>
                <a:lnTo>
                  <a:pt x="5344430" y="0"/>
                </a:lnTo>
                <a:lnTo>
                  <a:pt x="5344430" y="8567738"/>
                </a:lnTo>
                <a:lnTo>
                  <a:pt x="0" y="8567738"/>
                </a:lnTo>
                <a:lnTo>
                  <a:pt x="0" y="0"/>
                </a:lnTo>
                <a:close/>
              </a:path>
            </a:pathLst>
          </a:custGeom>
          <a:blipFill>
            <a:blip r:embed="rId4"/>
            <a:stretch>
              <a:fillRect l="-4678" t="0" r="-4678" b="0"/>
            </a:stretch>
          </a:blipFill>
          <a:ln w="38100" cap="sq">
            <a:solidFill>
              <a:srgbClr val="000000"/>
            </a:solidFill>
            <a:prstDash val="solid"/>
            <a:miter/>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6D2E7"/>
        </a:solidFill>
      </p:bgPr>
    </p:bg>
    <p:spTree>
      <p:nvGrpSpPr>
        <p:cNvPr id="1" name=""/>
        <p:cNvGrpSpPr/>
        <p:nvPr/>
      </p:nvGrpSpPr>
      <p:grpSpPr>
        <a:xfrm>
          <a:off x="0" y="0"/>
          <a:ext cx="0" cy="0"/>
          <a:chOff x="0" y="0"/>
          <a:chExt cx="0" cy="0"/>
        </a:xfrm>
      </p:grpSpPr>
      <p:sp>
        <p:nvSpPr>
          <p:cNvPr name="Freeform 2" id="2"/>
          <p:cNvSpPr/>
          <p:nvPr/>
        </p:nvSpPr>
        <p:spPr>
          <a:xfrm flipH="false" flipV="false" rot="0">
            <a:off x="14612216" y="560845"/>
            <a:ext cx="4131555" cy="4178563"/>
          </a:xfrm>
          <a:custGeom>
            <a:avLst/>
            <a:gdLst/>
            <a:ahLst/>
            <a:cxnLst/>
            <a:rect r="r" b="b" t="t" l="l"/>
            <a:pathLst>
              <a:path h="4178563" w="4131555">
                <a:moveTo>
                  <a:pt x="0" y="0"/>
                </a:moveTo>
                <a:lnTo>
                  <a:pt x="4131555" y="0"/>
                </a:lnTo>
                <a:lnTo>
                  <a:pt x="4131555" y="4178563"/>
                </a:lnTo>
                <a:lnTo>
                  <a:pt x="0" y="41785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455771" y="560845"/>
            <a:ext cx="4131555" cy="4178563"/>
          </a:xfrm>
          <a:custGeom>
            <a:avLst/>
            <a:gdLst/>
            <a:ahLst/>
            <a:cxnLst/>
            <a:rect r="r" b="b" t="t" l="l"/>
            <a:pathLst>
              <a:path h="4178563" w="4131555">
                <a:moveTo>
                  <a:pt x="4131555" y="0"/>
                </a:moveTo>
                <a:lnTo>
                  <a:pt x="0" y="0"/>
                </a:lnTo>
                <a:lnTo>
                  <a:pt x="0" y="4178563"/>
                </a:lnTo>
                <a:lnTo>
                  <a:pt x="4131555" y="4178563"/>
                </a:lnTo>
                <a:lnTo>
                  <a:pt x="413155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340544" y="3656649"/>
            <a:ext cx="4152549" cy="6630351"/>
          </a:xfrm>
          <a:custGeom>
            <a:avLst/>
            <a:gdLst/>
            <a:ahLst/>
            <a:cxnLst/>
            <a:rect r="r" b="b" t="t" l="l"/>
            <a:pathLst>
              <a:path h="6630351" w="4152549">
                <a:moveTo>
                  <a:pt x="0" y="0"/>
                </a:moveTo>
                <a:lnTo>
                  <a:pt x="4152549" y="0"/>
                </a:lnTo>
                <a:lnTo>
                  <a:pt x="4152549" y="6630351"/>
                </a:lnTo>
                <a:lnTo>
                  <a:pt x="0" y="6630351"/>
                </a:lnTo>
                <a:lnTo>
                  <a:pt x="0" y="0"/>
                </a:lnTo>
                <a:close/>
              </a:path>
            </a:pathLst>
          </a:custGeom>
          <a:blipFill>
            <a:blip r:embed="rId4"/>
            <a:stretch>
              <a:fillRect l="0" t="0" r="0" b="0"/>
            </a:stretch>
          </a:blipFill>
          <a:ln w="38100" cap="sq">
            <a:solidFill>
              <a:srgbClr val="000000"/>
            </a:solidFill>
            <a:prstDash val="solid"/>
            <a:miter/>
          </a:ln>
        </p:spPr>
      </p:sp>
      <p:sp>
        <p:nvSpPr>
          <p:cNvPr name="Freeform 5" id="5"/>
          <p:cNvSpPr/>
          <p:nvPr/>
        </p:nvSpPr>
        <p:spPr>
          <a:xfrm flipH="false" flipV="false" rot="0">
            <a:off x="9355547" y="3656649"/>
            <a:ext cx="4394214" cy="6630351"/>
          </a:xfrm>
          <a:custGeom>
            <a:avLst/>
            <a:gdLst/>
            <a:ahLst/>
            <a:cxnLst/>
            <a:rect r="r" b="b" t="t" l="l"/>
            <a:pathLst>
              <a:path h="6630351" w="4394214">
                <a:moveTo>
                  <a:pt x="0" y="0"/>
                </a:moveTo>
                <a:lnTo>
                  <a:pt x="4394214" y="0"/>
                </a:lnTo>
                <a:lnTo>
                  <a:pt x="4394214" y="6630351"/>
                </a:lnTo>
                <a:lnTo>
                  <a:pt x="0" y="6630351"/>
                </a:lnTo>
                <a:lnTo>
                  <a:pt x="0" y="0"/>
                </a:lnTo>
                <a:close/>
              </a:path>
            </a:pathLst>
          </a:custGeom>
          <a:blipFill>
            <a:blip r:embed="rId5"/>
            <a:stretch>
              <a:fillRect l="0" t="0" r="0" b="-6271"/>
            </a:stretch>
          </a:blipFill>
          <a:ln w="38100" cap="sq">
            <a:solidFill>
              <a:srgbClr val="000000"/>
            </a:solidFill>
            <a:prstDash val="solid"/>
            <a:miter/>
          </a:ln>
        </p:spPr>
      </p:sp>
      <p:sp>
        <p:nvSpPr>
          <p:cNvPr name="TextBox 6" id="6"/>
          <p:cNvSpPr txBox="true"/>
          <p:nvPr/>
        </p:nvSpPr>
        <p:spPr>
          <a:xfrm rot="0">
            <a:off x="4704484" y="1436152"/>
            <a:ext cx="8483359" cy="1057275"/>
          </a:xfrm>
          <a:prstGeom prst="rect">
            <a:avLst/>
          </a:prstGeom>
        </p:spPr>
        <p:txBody>
          <a:bodyPr anchor="t" rtlCol="false" tIns="0" lIns="0" bIns="0" rIns="0">
            <a:spAutoFit/>
          </a:bodyPr>
          <a:lstStyle/>
          <a:p>
            <a:pPr algn="ctr" marL="0" indent="0" lvl="0">
              <a:lnSpc>
                <a:spcPts val="8399"/>
              </a:lnSpc>
              <a:spcBef>
                <a:spcPct val="0"/>
              </a:spcBef>
            </a:pPr>
            <a:r>
              <a:rPr lang="en-US" sz="6999">
                <a:solidFill>
                  <a:srgbClr val="242C42"/>
                </a:solidFill>
                <a:latin typeface="Ribeye"/>
              </a:rPr>
              <a:t>Post Assessment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6ECF6"/>
        </a:solidFill>
      </p:bgPr>
    </p:bg>
    <p:spTree>
      <p:nvGrpSpPr>
        <p:cNvPr id="1" name=""/>
        <p:cNvGrpSpPr/>
        <p:nvPr/>
      </p:nvGrpSpPr>
      <p:grpSpPr>
        <a:xfrm>
          <a:off x="0" y="0"/>
          <a:ext cx="0" cy="0"/>
          <a:chOff x="0" y="0"/>
          <a:chExt cx="0" cy="0"/>
        </a:xfrm>
      </p:grpSpPr>
      <p:sp>
        <p:nvSpPr>
          <p:cNvPr name="TextBox 2" id="2"/>
          <p:cNvSpPr txBox="true"/>
          <p:nvPr/>
        </p:nvSpPr>
        <p:spPr>
          <a:xfrm rot="0">
            <a:off x="172033" y="3107741"/>
            <a:ext cx="10680420" cy="5993765"/>
          </a:xfrm>
          <a:prstGeom prst="rect">
            <a:avLst/>
          </a:prstGeom>
        </p:spPr>
        <p:txBody>
          <a:bodyPr anchor="t" rtlCol="false" tIns="0" lIns="0" bIns="0" rIns="0">
            <a:spAutoFit/>
          </a:bodyPr>
          <a:lstStyle/>
          <a:p>
            <a:pPr algn="l" marL="0" indent="0" lvl="0">
              <a:lnSpc>
                <a:spcPts val="3639"/>
              </a:lnSpc>
            </a:pPr>
            <a:r>
              <a:rPr lang="en-US" sz="2799">
                <a:solidFill>
                  <a:srgbClr val="242C42"/>
                </a:solidFill>
                <a:latin typeface="Kollektif"/>
              </a:rPr>
              <a:t>Anna is a bright and dedicated student who loves to learn.  She lacks confidence when asked to read and often seeks reassurance from adults working with her.  Once she is encouraged and praised for her efforts, she sheds this fear and you can discern a drastic difference in her reading abilities.  During our sessions, she struggled with the ck &amp; th digraphs and the cl blend.  Throughout our sessions, she showed much improvement and moved past these to the ai word sorts, which she excelled at after practice.  She moved from the Middle Letter-Name Alphabetic Stage to the Middle Within Word Pattern Stage.  She has made tremendous progress and I could not be more proud of her. I am grateful for the opportunity to work with Anna and I feel like she taught me as much, if not more than I taught her.  </a:t>
            </a:r>
          </a:p>
        </p:txBody>
      </p:sp>
      <p:grpSp>
        <p:nvGrpSpPr>
          <p:cNvPr name="Group 3" id="3"/>
          <p:cNvGrpSpPr/>
          <p:nvPr/>
        </p:nvGrpSpPr>
        <p:grpSpPr>
          <a:xfrm rot="0">
            <a:off x="-1619560" y="800100"/>
            <a:ext cx="13723776" cy="1703290"/>
            <a:chOff x="0" y="0"/>
            <a:chExt cx="940191" cy="116689"/>
          </a:xfrm>
        </p:grpSpPr>
        <p:sp>
          <p:nvSpPr>
            <p:cNvPr name="Freeform 4" id="4"/>
            <p:cNvSpPr/>
            <p:nvPr/>
          </p:nvSpPr>
          <p:spPr>
            <a:xfrm flipH="false" flipV="false" rot="0">
              <a:off x="0" y="0"/>
              <a:ext cx="940191" cy="116689"/>
            </a:xfrm>
            <a:custGeom>
              <a:avLst/>
              <a:gdLst/>
              <a:ahLst/>
              <a:cxnLst/>
              <a:rect r="r" b="b" t="t" l="l"/>
              <a:pathLst>
                <a:path h="116689" w="940191">
                  <a:moveTo>
                    <a:pt x="940191" y="0"/>
                  </a:moveTo>
                  <a:lnTo>
                    <a:pt x="0" y="0"/>
                  </a:lnTo>
                  <a:lnTo>
                    <a:pt x="101600" y="58345"/>
                  </a:lnTo>
                  <a:lnTo>
                    <a:pt x="0" y="116689"/>
                  </a:lnTo>
                  <a:lnTo>
                    <a:pt x="940191" y="116689"/>
                  </a:lnTo>
                  <a:lnTo>
                    <a:pt x="838591" y="58345"/>
                  </a:lnTo>
                  <a:lnTo>
                    <a:pt x="940191" y="0"/>
                  </a:lnTo>
                  <a:close/>
                </a:path>
              </a:pathLst>
            </a:custGeom>
            <a:solidFill>
              <a:srgbClr val="F6D2E7"/>
            </a:solidFill>
          </p:spPr>
        </p:sp>
        <p:sp>
          <p:nvSpPr>
            <p:cNvPr name="TextBox 5" id="5"/>
            <p:cNvSpPr txBox="true"/>
            <p:nvPr/>
          </p:nvSpPr>
          <p:spPr>
            <a:xfrm>
              <a:off x="88900" y="-38100"/>
              <a:ext cx="762391" cy="154789"/>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1576900" y="1123107"/>
            <a:ext cx="7427139" cy="1057275"/>
          </a:xfrm>
          <a:prstGeom prst="rect">
            <a:avLst/>
          </a:prstGeom>
        </p:spPr>
        <p:txBody>
          <a:bodyPr anchor="t" rtlCol="false" tIns="0" lIns="0" bIns="0" rIns="0">
            <a:spAutoFit/>
          </a:bodyPr>
          <a:lstStyle/>
          <a:p>
            <a:pPr algn="l" marL="0" indent="0" lvl="0">
              <a:lnSpc>
                <a:spcPts val="8399"/>
              </a:lnSpc>
              <a:spcBef>
                <a:spcPct val="0"/>
              </a:spcBef>
            </a:pPr>
            <a:r>
              <a:rPr lang="en-US" sz="6999">
                <a:solidFill>
                  <a:srgbClr val="832A50"/>
                </a:solidFill>
                <a:latin typeface="Ribeye"/>
              </a:rPr>
              <a:t>Reflection</a:t>
            </a:r>
          </a:p>
        </p:txBody>
      </p:sp>
      <p:sp>
        <p:nvSpPr>
          <p:cNvPr name="Freeform 7" id="7"/>
          <p:cNvSpPr/>
          <p:nvPr/>
        </p:nvSpPr>
        <p:spPr>
          <a:xfrm flipH="false" flipV="false" rot="0">
            <a:off x="11337341" y="4009173"/>
            <a:ext cx="5884490" cy="4295678"/>
          </a:xfrm>
          <a:custGeom>
            <a:avLst/>
            <a:gdLst/>
            <a:ahLst/>
            <a:cxnLst/>
            <a:rect r="r" b="b" t="t" l="l"/>
            <a:pathLst>
              <a:path h="4295678" w="5884490">
                <a:moveTo>
                  <a:pt x="0" y="0"/>
                </a:moveTo>
                <a:lnTo>
                  <a:pt x="5884490" y="0"/>
                </a:lnTo>
                <a:lnTo>
                  <a:pt x="5884490" y="4295677"/>
                </a:lnTo>
                <a:lnTo>
                  <a:pt x="0" y="42956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0" y="9596438"/>
            <a:ext cx="18288000" cy="690562"/>
            <a:chOff x="0" y="0"/>
            <a:chExt cx="4816593" cy="181877"/>
          </a:xfrm>
        </p:grpSpPr>
        <p:sp>
          <p:nvSpPr>
            <p:cNvPr name="Freeform 9" id="9"/>
            <p:cNvSpPr/>
            <p:nvPr/>
          </p:nvSpPr>
          <p:spPr>
            <a:xfrm flipH="false" flipV="false" rot="0">
              <a:off x="0" y="0"/>
              <a:ext cx="4816592" cy="181877"/>
            </a:xfrm>
            <a:custGeom>
              <a:avLst/>
              <a:gdLst/>
              <a:ahLst/>
              <a:cxnLst/>
              <a:rect r="r" b="b" t="t" l="l"/>
              <a:pathLst>
                <a:path h="181877" w="4816592">
                  <a:moveTo>
                    <a:pt x="0" y="0"/>
                  </a:moveTo>
                  <a:lnTo>
                    <a:pt x="4816592" y="0"/>
                  </a:lnTo>
                  <a:lnTo>
                    <a:pt x="4816592" y="181877"/>
                  </a:lnTo>
                  <a:lnTo>
                    <a:pt x="0" y="181877"/>
                  </a:lnTo>
                  <a:close/>
                </a:path>
              </a:pathLst>
            </a:custGeom>
            <a:solidFill>
              <a:srgbClr val="832A50"/>
            </a:solidFill>
          </p:spPr>
        </p:sp>
        <p:sp>
          <p:nvSpPr>
            <p:cNvPr name="TextBox 10" id="10"/>
            <p:cNvSpPr txBox="true"/>
            <p:nvPr/>
          </p:nvSpPr>
          <p:spPr>
            <a:xfrm>
              <a:off x="0" y="-38100"/>
              <a:ext cx="4816593" cy="219977"/>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DAGCcDgf2CQ</dc:identifier>
  <dcterms:modified xsi:type="dcterms:W3CDTF">2011-08-01T06:04:30Z</dcterms:modified>
  <cp:revision>1</cp:revision>
  <dc:title>Blue Pink Maroon Soft Illustrative English Literature Poetic Techniques Presentation</dc:title>
</cp:coreProperties>
</file>