
<file path=[Content_Types].xml><?xml version="1.0" encoding="utf-8"?>
<Types xmlns="http://schemas.openxmlformats.org/package/2006/content-types">
  <Default Extension="fntdata" ContentType="application/x-fontdata"/>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74" r:id="rId14"/>
    <p:sldId id="268" r:id="rId15"/>
    <p:sldId id="269" r:id="rId16"/>
    <p:sldId id="270" r:id="rId17"/>
    <p:sldId id="271" r:id="rId18"/>
    <p:sldId id="272" r:id="rId19"/>
    <p:sldId id="273" r:id="rId20"/>
  </p:sldIdLst>
  <p:sldSz cx="18288000" cy="10287000"/>
  <p:notesSz cx="6858000" cy="9144000"/>
  <p:embeddedFontLst>
    <p:embeddedFont>
      <p:font typeface="Chewy" panose="020B0604020202020204" charset="0"/>
      <p:regular r:id="rId21"/>
    </p:embeddedFont>
    <p:embeddedFont>
      <p:font typeface="Lilita One" panose="020B0604020202020204" charset="0"/>
      <p:regular r:id="rId22"/>
    </p:embeddedFont>
    <p:embeddedFont>
      <p:font typeface="Pinata Marks Heavy" panose="020B0604020202020204" charset="0"/>
      <p:regular r:id="rId23"/>
    </p:embeddedFont>
    <p:embeddedFont>
      <p:font typeface="Pinata Marks Rough Bold" panose="020B0604020202020204" charset="0"/>
      <p:regular r:id="rId24"/>
    </p:embeddedFont>
    <p:embeddedFont>
      <p:font typeface="Pinata Marks Rough Heavy" panose="020B0604020202020204" charset="0"/>
      <p:regular r:id="rId2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43" d="100"/>
          <a:sy n="43" d="100"/>
        </p:scale>
        <p:origin x="936" y="4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5.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6/15/2026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6/15/2026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6/15/2026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6/15/2026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6/15/2026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6/15/2026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6/15/2026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Layout" Target="../slideLayouts/slideLayout7.xml"/><Relationship Id="rId4" Type="http://schemas.openxmlformats.org/officeDocument/2006/relationships/image" Target="../media/image3.svg"/></Relationships>
</file>

<file path=ppt/slides/_rels/slide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slideLayout" Target="../slideLayouts/slideLayout7.xml"/><Relationship Id="rId1" Type="http://schemas.openxmlformats.org/officeDocument/2006/relationships/video" Target="https://www.youtube.com/watch?v=givxbgMDTRk" TargetMode="Externa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svg"/><Relationship Id="rId1" Type="http://schemas.openxmlformats.org/officeDocument/2006/relationships/slideLayout" Target="../slideLayouts/slideLayout7.xml"/><Relationship Id="rId5" Type="http://schemas.openxmlformats.org/officeDocument/2006/relationships/image" Target="../media/image8.sv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0.png"/><Relationship Id="rId7" Type="http://schemas.openxmlformats.org/officeDocument/2006/relationships/image" Target="../media/image14.svg"/><Relationship Id="rId12" Type="http://schemas.openxmlformats.org/officeDocument/2006/relationships/image" Target="../media/image19.svg"/><Relationship Id="rId2" Type="http://schemas.openxmlformats.org/officeDocument/2006/relationships/image" Target="../media/image9.svg"/><Relationship Id="rId1" Type="http://schemas.openxmlformats.org/officeDocument/2006/relationships/slideLayout" Target="../slideLayouts/slideLayout7.xml"/><Relationship Id="rId6" Type="http://schemas.openxmlformats.org/officeDocument/2006/relationships/image" Target="../media/image13.png"/><Relationship Id="rId11" Type="http://schemas.openxmlformats.org/officeDocument/2006/relationships/image" Target="../media/image18.svg"/><Relationship Id="rId5" Type="http://schemas.openxmlformats.org/officeDocument/2006/relationships/image" Target="../media/image12.svg"/><Relationship Id="rId10" Type="http://schemas.openxmlformats.org/officeDocument/2006/relationships/image" Target="../media/image17.svg"/><Relationship Id="rId4" Type="http://schemas.openxmlformats.org/officeDocument/2006/relationships/image" Target="../media/image11.svg"/><Relationship Id="rId9" Type="http://schemas.openxmlformats.org/officeDocument/2006/relationships/image" Target="../media/image16.svg"/></Relationships>
</file>

<file path=ppt/slides/_rels/slide6.xml.rels><?xml version="1.0" encoding="UTF-8" standalone="yes"?>
<Relationships xmlns="http://schemas.openxmlformats.org/package/2006/relationships"><Relationship Id="rId8" Type="http://schemas.openxmlformats.org/officeDocument/2006/relationships/image" Target="../media/image26.svg"/><Relationship Id="rId13" Type="http://schemas.openxmlformats.org/officeDocument/2006/relationships/image" Target="../media/image31.png"/><Relationship Id="rId18" Type="http://schemas.openxmlformats.org/officeDocument/2006/relationships/image" Target="../media/image36.svg"/><Relationship Id="rId3" Type="http://schemas.openxmlformats.org/officeDocument/2006/relationships/image" Target="../media/image21.svg"/><Relationship Id="rId7" Type="http://schemas.openxmlformats.org/officeDocument/2006/relationships/image" Target="../media/image25.svg"/><Relationship Id="rId12" Type="http://schemas.openxmlformats.org/officeDocument/2006/relationships/image" Target="../media/image30.png"/><Relationship Id="rId17" Type="http://schemas.openxmlformats.org/officeDocument/2006/relationships/image" Target="../media/image35.svg"/><Relationship Id="rId2" Type="http://schemas.openxmlformats.org/officeDocument/2006/relationships/image" Target="../media/image20.svg"/><Relationship Id="rId16" Type="http://schemas.openxmlformats.org/officeDocument/2006/relationships/image" Target="../media/image34.png"/><Relationship Id="rId1" Type="http://schemas.openxmlformats.org/officeDocument/2006/relationships/slideLayout" Target="../slideLayouts/slideLayout7.xml"/><Relationship Id="rId6" Type="http://schemas.openxmlformats.org/officeDocument/2006/relationships/image" Target="../media/image24.svg"/><Relationship Id="rId11" Type="http://schemas.openxmlformats.org/officeDocument/2006/relationships/image" Target="../media/image29.svg"/><Relationship Id="rId5" Type="http://schemas.openxmlformats.org/officeDocument/2006/relationships/image" Target="../media/image23.svg"/><Relationship Id="rId15" Type="http://schemas.openxmlformats.org/officeDocument/2006/relationships/image" Target="../media/image33.svg"/><Relationship Id="rId10" Type="http://schemas.openxmlformats.org/officeDocument/2006/relationships/image" Target="../media/image28.gif"/><Relationship Id="rId19" Type="http://schemas.openxmlformats.org/officeDocument/2006/relationships/image" Target="../media/image37.svg"/><Relationship Id="rId4" Type="http://schemas.openxmlformats.org/officeDocument/2006/relationships/image" Target="../media/image22.svg"/><Relationship Id="rId9" Type="http://schemas.openxmlformats.org/officeDocument/2006/relationships/image" Target="../media/image27.svg"/><Relationship Id="rId14" Type="http://schemas.openxmlformats.org/officeDocument/2006/relationships/image" Target="../media/image32.png"/></Relationships>
</file>

<file path=ppt/slides/_rels/slide7.xml.rels><?xml version="1.0" encoding="UTF-8" standalone="yes"?>
<Relationships xmlns="http://schemas.openxmlformats.org/package/2006/relationships"><Relationship Id="rId8" Type="http://schemas.openxmlformats.org/officeDocument/2006/relationships/image" Target="../media/image44.svg"/><Relationship Id="rId13" Type="http://schemas.openxmlformats.org/officeDocument/2006/relationships/image" Target="../media/image49.svg"/><Relationship Id="rId18" Type="http://schemas.openxmlformats.org/officeDocument/2006/relationships/image" Target="../media/image54.svg"/><Relationship Id="rId26" Type="http://schemas.openxmlformats.org/officeDocument/2006/relationships/image" Target="../media/image62.png"/><Relationship Id="rId3" Type="http://schemas.openxmlformats.org/officeDocument/2006/relationships/image" Target="../media/image39.png"/><Relationship Id="rId21" Type="http://schemas.openxmlformats.org/officeDocument/2006/relationships/image" Target="../media/image57.png"/><Relationship Id="rId7" Type="http://schemas.openxmlformats.org/officeDocument/2006/relationships/image" Target="../media/image43.svg"/><Relationship Id="rId12" Type="http://schemas.openxmlformats.org/officeDocument/2006/relationships/image" Target="../media/image48.svg"/><Relationship Id="rId17" Type="http://schemas.openxmlformats.org/officeDocument/2006/relationships/image" Target="../media/image53.svg"/><Relationship Id="rId25" Type="http://schemas.openxmlformats.org/officeDocument/2006/relationships/image" Target="../media/image61.svg"/><Relationship Id="rId2" Type="http://schemas.openxmlformats.org/officeDocument/2006/relationships/image" Target="../media/image38.svg"/><Relationship Id="rId16" Type="http://schemas.openxmlformats.org/officeDocument/2006/relationships/image" Target="../media/image52.png"/><Relationship Id="rId20" Type="http://schemas.openxmlformats.org/officeDocument/2006/relationships/image" Target="../media/image56.png"/><Relationship Id="rId1" Type="http://schemas.openxmlformats.org/officeDocument/2006/relationships/slideLayout" Target="../slideLayouts/slideLayout7.xml"/><Relationship Id="rId6" Type="http://schemas.openxmlformats.org/officeDocument/2006/relationships/image" Target="../media/image42.png"/><Relationship Id="rId11" Type="http://schemas.openxmlformats.org/officeDocument/2006/relationships/image" Target="../media/image47.png"/><Relationship Id="rId24" Type="http://schemas.openxmlformats.org/officeDocument/2006/relationships/image" Target="../media/image60.svg"/><Relationship Id="rId5" Type="http://schemas.openxmlformats.org/officeDocument/2006/relationships/image" Target="../media/image41.svg"/><Relationship Id="rId15" Type="http://schemas.openxmlformats.org/officeDocument/2006/relationships/image" Target="../media/image51.svg"/><Relationship Id="rId23" Type="http://schemas.openxmlformats.org/officeDocument/2006/relationships/image" Target="../media/image59.png"/><Relationship Id="rId10" Type="http://schemas.openxmlformats.org/officeDocument/2006/relationships/image" Target="../media/image46.png"/><Relationship Id="rId19" Type="http://schemas.openxmlformats.org/officeDocument/2006/relationships/image" Target="../media/image55.svg"/><Relationship Id="rId4" Type="http://schemas.openxmlformats.org/officeDocument/2006/relationships/image" Target="../media/image40.svg"/><Relationship Id="rId9" Type="http://schemas.openxmlformats.org/officeDocument/2006/relationships/image" Target="../media/image45.svg"/><Relationship Id="rId14" Type="http://schemas.openxmlformats.org/officeDocument/2006/relationships/image" Target="../media/image50.svg"/><Relationship Id="rId22" Type="http://schemas.openxmlformats.org/officeDocument/2006/relationships/image" Target="../media/image58.svg"/><Relationship Id="rId27" Type="http://schemas.openxmlformats.org/officeDocument/2006/relationships/image" Target="../media/image63.svg"/></Relationships>
</file>

<file path=ppt/slides/_rels/slide8.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7.xml"/><Relationship Id="rId5" Type="http://schemas.openxmlformats.org/officeDocument/2006/relationships/image" Target="../media/image67.png"/><Relationship Id="rId4" Type="http://schemas.openxmlformats.org/officeDocument/2006/relationships/image" Target="../media/image66.png"/></Relationships>
</file>

<file path=ppt/slides/_rels/slide9.xml.rels><?xml version="1.0" encoding="UTF-8" standalone="yes"?>
<Relationships xmlns="http://schemas.openxmlformats.org/package/2006/relationships"><Relationship Id="rId8" Type="http://schemas.openxmlformats.org/officeDocument/2006/relationships/image" Target="../media/image74.svg"/><Relationship Id="rId13" Type="http://schemas.openxmlformats.org/officeDocument/2006/relationships/image" Target="../media/image79.svg"/><Relationship Id="rId3" Type="http://schemas.openxmlformats.org/officeDocument/2006/relationships/image" Target="../media/image69.svg"/><Relationship Id="rId7" Type="http://schemas.openxmlformats.org/officeDocument/2006/relationships/image" Target="../media/image73.gif"/><Relationship Id="rId12" Type="http://schemas.openxmlformats.org/officeDocument/2006/relationships/image" Target="../media/image78.svg"/><Relationship Id="rId2" Type="http://schemas.openxmlformats.org/officeDocument/2006/relationships/image" Target="../media/image68.svg"/><Relationship Id="rId1" Type="http://schemas.openxmlformats.org/officeDocument/2006/relationships/slideLayout" Target="../slideLayouts/slideLayout7.xml"/><Relationship Id="rId6" Type="http://schemas.openxmlformats.org/officeDocument/2006/relationships/image" Target="../media/image72.gif"/><Relationship Id="rId11" Type="http://schemas.openxmlformats.org/officeDocument/2006/relationships/image" Target="../media/image77.svg"/><Relationship Id="rId5" Type="http://schemas.openxmlformats.org/officeDocument/2006/relationships/image" Target="../media/image71.gif"/><Relationship Id="rId15" Type="http://schemas.openxmlformats.org/officeDocument/2006/relationships/image" Target="../media/image81.png"/><Relationship Id="rId10" Type="http://schemas.openxmlformats.org/officeDocument/2006/relationships/image" Target="../media/image76.png"/><Relationship Id="rId4" Type="http://schemas.openxmlformats.org/officeDocument/2006/relationships/image" Target="../media/image70.svg"/><Relationship Id="rId9" Type="http://schemas.openxmlformats.org/officeDocument/2006/relationships/image" Target="../media/image75.svg"/><Relationship Id="rId14" Type="http://schemas.openxmlformats.org/officeDocument/2006/relationships/image" Target="../media/image80.png"/></Relationships>
</file>

<file path=ppt/slides/_rels/slide10.xml.rels><?xml version="1.0" encoding="UTF-8" standalone="yes"?>
<Relationships xmlns="http://schemas.openxmlformats.org/package/2006/relationships"><Relationship Id="rId8" Type="http://schemas.openxmlformats.org/officeDocument/2006/relationships/image" Target="../media/image88.svg"/><Relationship Id="rId3" Type="http://schemas.openxmlformats.org/officeDocument/2006/relationships/image" Target="../media/image83.png"/><Relationship Id="rId7" Type="http://schemas.openxmlformats.org/officeDocument/2006/relationships/image" Target="../media/image87.png"/><Relationship Id="rId2" Type="http://schemas.openxmlformats.org/officeDocument/2006/relationships/image" Target="../media/image82.svg"/><Relationship Id="rId1" Type="http://schemas.openxmlformats.org/officeDocument/2006/relationships/slideLayout" Target="../slideLayouts/slideLayout7.xml"/><Relationship Id="rId6" Type="http://schemas.openxmlformats.org/officeDocument/2006/relationships/image" Target="../media/image86.png"/><Relationship Id="rId11" Type="http://schemas.openxmlformats.org/officeDocument/2006/relationships/image" Target="../media/image91.svg"/><Relationship Id="rId5" Type="http://schemas.openxmlformats.org/officeDocument/2006/relationships/image" Target="../media/image85.png"/><Relationship Id="rId10" Type="http://schemas.openxmlformats.org/officeDocument/2006/relationships/image" Target="../media/image90.png"/><Relationship Id="rId4" Type="http://schemas.openxmlformats.org/officeDocument/2006/relationships/image" Target="../media/image84.png"/><Relationship Id="rId9" Type="http://schemas.openxmlformats.org/officeDocument/2006/relationships/image" Target="../media/image89.png"/></Relationships>
</file>

<file path=ppt/slides/_rels/slide11.xml.rels><?xml version="1.0" encoding="UTF-8" standalone="yes"?>
<Relationships xmlns="http://schemas.openxmlformats.org/package/2006/relationships"><Relationship Id="rId3" Type="http://schemas.openxmlformats.org/officeDocument/2006/relationships/image" Target="../media/image92.svg"/><Relationship Id="rId2" Type="http://schemas.openxmlformats.org/officeDocument/2006/relationships/slideLayout" Target="../slideLayouts/slideLayout7.xml"/><Relationship Id="rId1" Type="http://schemas.openxmlformats.org/officeDocument/2006/relationships/video" Target="https://www.youtube.com/embed/xWSzH1C8EqE?feature=oembed" TargetMode="External"/><Relationship Id="rId5" Type="http://schemas.openxmlformats.org/officeDocument/2006/relationships/image" Target="../media/image94.jpeg"/><Relationship Id="rId4" Type="http://schemas.openxmlformats.org/officeDocument/2006/relationships/image" Target="../media/image93.svg"/></Relationships>
</file>

<file path=ppt/slides/_rels/slide12.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slideLayout" Target="../slideLayouts/slideLayout7.xml"/><Relationship Id="rId1" Type="http://schemas.openxmlformats.org/officeDocument/2006/relationships/video" Target="https://www.youtube.com/embed/kCj353b5uMg?feature=oembed" TargetMode="External"/><Relationship Id="rId4" Type="http://schemas.openxmlformats.org/officeDocument/2006/relationships/image" Target="../media/image95.jpeg"/></Relationships>
</file>

<file path=ppt/slides/_rels/slide14.xml.rels><?xml version="1.0" encoding="UTF-8" standalone="yes"?>
<Relationships xmlns="http://schemas.openxmlformats.org/package/2006/relationships"><Relationship Id="rId8" Type="http://schemas.openxmlformats.org/officeDocument/2006/relationships/image" Target="../media/image102.svg"/><Relationship Id="rId13" Type="http://schemas.openxmlformats.org/officeDocument/2006/relationships/image" Target="../media/image107.png"/><Relationship Id="rId3" Type="http://schemas.openxmlformats.org/officeDocument/2006/relationships/image" Target="../media/image97.svg"/><Relationship Id="rId7" Type="http://schemas.openxmlformats.org/officeDocument/2006/relationships/image" Target="../media/image101.svg"/><Relationship Id="rId12" Type="http://schemas.openxmlformats.org/officeDocument/2006/relationships/image" Target="../media/image106.svg"/><Relationship Id="rId2" Type="http://schemas.openxmlformats.org/officeDocument/2006/relationships/image" Target="../media/image96.svg"/><Relationship Id="rId1" Type="http://schemas.openxmlformats.org/officeDocument/2006/relationships/slideLayout" Target="../slideLayouts/slideLayout7.xml"/><Relationship Id="rId6" Type="http://schemas.openxmlformats.org/officeDocument/2006/relationships/image" Target="../media/image100.svg"/><Relationship Id="rId11" Type="http://schemas.openxmlformats.org/officeDocument/2006/relationships/image" Target="../media/image105.png"/><Relationship Id="rId5" Type="http://schemas.openxmlformats.org/officeDocument/2006/relationships/image" Target="../media/image99.png"/><Relationship Id="rId10" Type="http://schemas.openxmlformats.org/officeDocument/2006/relationships/image" Target="../media/image104.svg"/><Relationship Id="rId4" Type="http://schemas.openxmlformats.org/officeDocument/2006/relationships/image" Target="../media/image98.svg"/><Relationship Id="rId9" Type="http://schemas.openxmlformats.org/officeDocument/2006/relationships/image" Target="../media/image103.png"/></Relationships>
</file>

<file path=ppt/slides/_rels/slide15.xml.rels><?xml version="1.0" encoding="UTF-8" standalone="yes"?>
<Relationships xmlns="http://schemas.openxmlformats.org/package/2006/relationships"><Relationship Id="rId8" Type="http://schemas.openxmlformats.org/officeDocument/2006/relationships/image" Target="../media/image114.svg"/><Relationship Id="rId13" Type="http://schemas.openxmlformats.org/officeDocument/2006/relationships/image" Target="../media/image119.png"/><Relationship Id="rId3" Type="http://schemas.openxmlformats.org/officeDocument/2006/relationships/image" Target="../media/image109.svg"/><Relationship Id="rId7" Type="http://schemas.openxmlformats.org/officeDocument/2006/relationships/image" Target="../media/image113.png"/><Relationship Id="rId12" Type="http://schemas.openxmlformats.org/officeDocument/2006/relationships/image" Target="../media/image118.png"/><Relationship Id="rId2" Type="http://schemas.openxmlformats.org/officeDocument/2006/relationships/image" Target="../media/image108.svg"/><Relationship Id="rId1" Type="http://schemas.openxmlformats.org/officeDocument/2006/relationships/slideLayout" Target="../slideLayouts/slideLayout7.xml"/><Relationship Id="rId6" Type="http://schemas.openxmlformats.org/officeDocument/2006/relationships/image" Target="../media/image112.png"/><Relationship Id="rId11" Type="http://schemas.openxmlformats.org/officeDocument/2006/relationships/image" Target="../media/image117.svg"/><Relationship Id="rId5" Type="http://schemas.openxmlformats.org/officeDocument/2006/relationships/image" Target="../media/image111.svg"/><Relationship Id="rId15" Type="http://schemas.openxmlformats.org/officeDocument/2006/relationships/image" Target="../media/image121.svg"/><Relationship Id="rId10" Type="http://schemas.openxmlformats.org/officeDocument/2006/relationships/image" Target="../media/image116.svg"/><Relationship Id="rId4" Type="http://schemas.openxmlformats.org/officeDocument/2006/relationships/image" Target="../media/image110.svg"/><Relationship Id="rId9" Type="http://schemas.openxmlformats.org/officeDocument/2006/relationships/image" Target="../media/image115.png"/><Relationship Id="rId14" Type="http://schemas.openxmlformats.org/officeDocument/2006/relationships/image" Target="../media/image120.svg"/></Relationships>
</file>

<file path=ppt/slides/_rels/slide16.xml.rels><?xml version="1.0" encoding="UTF-8" standalone="yes"?>
<Relationships xmlns="http://schemas.openxmlformats.org/package/2006/relationships"><Relationship Id="rId3" Type="http://schemas.openxmlformats.org/officeDocument/2006/relationships/image" Target="../media/image123.svg"/><Relationship Id="rId2" Type="http://schemas.openxmlformats.org/officeDocument/2006/relationships/image" Target="../media/image122.png"/><Relationship Id="rId1" Type="http://schemas.openxmlformats.org/officeDocument/2006/relationships/slideLayout" Target="../slideLayouts/slideLayout7.xml"/><Relationship Id="rId6" Type="http://schemas.openxmlformats.org/officeDocument/2006/relationships/image" Target="../media/image126.svg"/><Relationship Id="rId5" Type="http://schemas.openxmlformats.org/officeDocument/2006/relationships/image" Target="../media/image125.svg"/><Relationship Id="rId4" Type="http://schemas.openxmlformats.org/officeDocument/2006/relationships/image" Target="../media/image124.svg"/></Relationships>
</file>

<file path=ppt/slides/_rels/slide17.xml.rels><?xml version="1.0" encoding="UTF-8" standalone="yes"?>
<Relationships xmlns="http://schemas.openxmlformats.org/package/2006/relationships"><Relationship Id="rId8" Type="http://schemas.openxmlformats.org/officeDocument/2006/relationships/image" Target="../media/image132.svg"/><Relationship Id="rId3" Type="http://schemas.openxmlformats.org/officeDocument/2006/relationships/image" Target="../media/image127.svg"/><Relationship Id="rId7" Type="http://schemas.openxmlformats.org/officeDocument/2006/relationships/image" Target="../media/image131.svg"/><Relationship Id="rId2" Type="http://schemas.openxmlformats.org/officeDocument/2006/relationships/image" Target="../media/image8.svg"/><Relationship Id="rId1" Type="http://schemas.openxmlformats.org/officeDocument/2006/relationships/slideLayout" Target="../slideLayouts/slideLayout7.xml"/><Relationship Id="rId6" Type="http://schemas.openxmlformats.org/officeDocument/2006/relationships/image" Target="../media/image130.svg"/><Relationship Id="rId5" Type="http://schemas.openxmlformats.org/officeDocument/2006/relationships/image" Target="../media/image129.svg"/><Relationship Id="rId4" Type="http://schemas.openxmlformats.org/officeDocument/2006/relationships/image" Target="../media/image128.svg"/></Relationships>
</file>

<file path=ppt/slides/_rels/slide18.xml.rels><?xml version="1.0" encoding="UTF-8" standalone="yes"?>
<Relationships xmlns="http://schemas.openxmlformats.org/package/2006/relationships"><Relationship Id="rId3" Type="http://schemas.openxmlformats.org/officeDocument/2006/relationships/image" Target="../media/image133.jpeg"/><Relationship Id="rId2" Type="http://schemas.openxmlformats.org/officeDocument/2006/relationships/image" Target="../media/image8.svg"/><Relationship Id="rId1" Type="http://schemas.openxmlformats.org/officeDocument/2006/relationships/slideLayout" Target="../slideLayouts/slideLayout7.xml"/><Relationship Id="rId5" Type="http://schemas.openxmlformats.org/officeDocument/2006/relationships/image" Target="../media/image135.jpeg"/><Relationship Id="rId4" Type="http://schemas.openxmlformats.org/officeDocument/2006/relationships/image" Target="../media/image134.jpeg"/></Relationships>
</file>

<file path=ppt/slides/_rels/slide19.xml.rels><?xml version="1.0" encoding="UTF-8" standalone="yes"?>
<Relationships xmlns="http://schemas.openxmlformats.org/package/2006/relationships"><Relationship Id="rId2" Type="http://schemas.openxmlformats.org/officeDocument/2006/relationships/image" Target="../media/image13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rgbClr val="FFF7AD">
                <a:alpha val="100000"/>
              </a:srgbClr>
            </a:gs>
            <a:gs pos="100000">
              <a:srgbClr val="FFA9F9">
                <a:alpha val="100000"/>
              </a:srgbClr>
            </a:gs>
          </a:gsLst>
          <a:lin ang="0"/>
        </a:gradFill>
        <a:effectLst/>
      </p:bgPr>
    </p:bg>
    <p:spTree>
      <p:nvGrpSpPr>
        <p:cNvPr id="1" name=""/>
        <p:cNvGrpSpPr/>
        <p:nvPr/>
      </p:nvGrpSpPr>
      <p:grpSpPr>
        <a:xfrm>
          <a:off x="0" y="0"/>
          <a:ext cx="0" cy="0"/>
          <a:chOff x="0" y="0"/>
          <a:chExt cx="0" cy="0"/>
        </a:xfrm>
      </p:grpSpPr>
      <p:sp>
        <p:nvSpPr>
          <p:cNvPr id="2" name="Freeform 2"/>
          <p:cNvSpPr/>
          <p:nvPr/>
        </p:nvSpPr>
        <p:spPr>
          <a:xfrm>
            <a:off x="1028700" y="2911846"/>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3" name="Group 3"/>
          <p:cNvGrpSpPr/>
          <p:nvPr/>
        </p:nvGrpSpPr>
        <p:grpSpPr>
          <a:xfrm>
            <a:off x="0" y="-74131"/>
            <a:ext cx="21322358" cy="1078997"/>
            <a:chOff x="0" y="0"/>
            <a:chExt cx="28429811" cy="1438663"/>
          </a:xfrm>
        </p:grpSpPr>
        <p:sp>
          <p:nvSpPr>
            <p:cNvPr id="4" name="Freeform 4"/>
            <p:cNvSpPr/>
            <p:nvPr/>
          </p:nvSpPr>
          <p:spPr>
            <a:xfrm>
              <a:off x="0" y="0"/>
              <a:ext cx="4531221" cy="1438663"/>
            </a:xfrm>
            <a:custGeom>
              <a:avLst/>
              <a:gdLst/>
              <a:ahLst/>
              <a:cxnLst/>
              <a:rect l="l" t="t" r="r" b="b"/>
              <a:pathLst>
                <a:path w="4531221" h="1438663">
                  <a:moveTo>
                    <a:pt x="0" y="0"/>
                  </a:moveTo>
                  <a:lnTo>
                    <a:pt x="4531221" y="0"/>
                  </a:lnTo>
                  <a:lnTo>
                    <a:pt x="4531221" y="1438663"/>
                  </a:lnTo>
                  <a:lnTo>
                    <a:pt x="0" y="1438663"/>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5" name="Freeform 5"/>
            <p:cNvSpPr/>
            <p:nvPr/>
          </p:nvSpPr>
          <p:spPr>
            <a:xfrm>
              <a:off x="4803516" y="0"/>
              <a:ext cx="4531221" cy="1438663"/>
            </a:xfrm>
            <a:custGeom>
              <a:avLst/>
              <a:gdLst/>
              <a:ahLst/>
              <a:cxnLst/>
              <a:rect l="l" t="t" r="r" b="b"/>
              <a:pathLst>
                <a:path w="4531221" h="1438663">
                  <a:moveTo>
                    <a:pt x="0" y="0"/>
                  </a:moveTo>
                  <a:lnTo>
                    <a:pt x="4531222" y="0"/>
                  </a:lnTo>
                  <a:lnTo>
                    <a:pt x="4531222" y="1438663"/>
                  </a:lnTo>
                  <a:lnTo>
                    <a:pt x="0" y="1438663"/>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6" name="Freeform 6"/>
            <p:cNvSpPr/>
            <p:nvPr/>
          </p:nvSpPr>
          <p:spPr>
            <a:xfrm>
              <a:off x="9601438" y="0"/>
              <a:ext cx="4531221" cy="1438663"/>
            </a:xfrm>
            <a:custGeom>
              <a:avLst/>
              <a:gdLst/>
              <a:ahLst/>
              <a:cxnLst/>
              <a:rect l="l" t="t" r="r" b="b"/>
              <a:pathLst>
                <a:path w="4531221" h="1438663">
                  <a:moveTo>
                    <a:pt x="0" y="0"/>
                  </a:moveTo>
                  <a:lnTo>
                    <a:pt x="4531221" y="0"/>
                  </a:lnTo>
                  <a:lnTo>
                    <a:pt x="4531221" y="1438663"/>
                  </a:lnTo>
                  <a:lnTo>
                    <a:pt x="0" y="1438663"/>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7" name="Freeform 7"/>
            <p:cNvSpPr/>
            <p:nvPr/>
          </p:nvSpPr>
          <p:spPr>
            <a:xfrm>
              <a:off x="14381720" y="0"/>
              <a:ext cx="4531221" cy="1438663"/>
            </a:xfrm>
            <a:custGeom>
              <a:avLst/>
              <a:gdLst/>
              <a:ahLst/>
              <a:cxnLst/>
              <a:rect l="l" t="t" r="r" b="b"/>
              <a:pathLst>
                <a:path w="4531221" h="1438663">
                  <a:moveTo>
                    <a:pt x="0" y="0"/>
                  </a:moveTo>
                  <a:lnTo>
                    <a:pt x="4531221" y="0"/>
                  </a:lnTo>
                  <a:lnTo>
                    <a:pt x="4531221" y="1438663"/>
                  </a:lnTo>
                  <a:lnTo>
                    <a:pt x="0" y="1438663"/>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8" name="Freeform 8"/>
            <p:cNvSpPr/>
            <p:nvPr/>
          </p:nvSpPr>
          <p:spPr>
            <a:xfrm>
              <a:off x="19138769" y="0"/>
              <a:ext cx="4531221" cy="1438663"/>
            </a:xfrm>
            <a:custGeom>
              <a:avLst/>
              <a:gdLst/>
              <a:ahLst/>
              <a:cxnLst/>
              <a:rect l="l" t="t" r="r" b="b"/>
              <a:pathLst>
                <a:path w="4531221" h="1438663">
                  <a:moveTo>
                    <a:pt x="0" y="0"/>
                  </a:moveTo>
                  <a:lnTo>
                    <a:pt x="4531221" y="0"/>
                  </a:lnTo>
                  <a:lnTo>
                    <a:pt x="4531221" y="1438663"/>
                  </a:lnTo>
                  <a:lnTo>
                    <a:pt x="0" y="1438663"/>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9" name="Freeform 9"/>
            <p:cNvSpPr/>
            <p:nvPr/>
          </p:nvSpPr>
          <p:spPr>
            <a:xfrm>
              <a:off x="23898590" y="0"/>
              <a:ext cx="4531221" cy="1438663"/>
            </a:xfrm>
            <a:custGeom>
              <a:avLst/>
              <a:gdLst/>
              <a:ahLst/>
              <a:cxnLst/>
              <a:rect l="l" t="t" r="r" b="b"/>
              <a:pathLst>
                <a:path w="4531221" h="1438663">
                  <a:moveTo>
                    <a:pt x="0" y="0"/>
                  </a:moveTo>
                  <a:lnTo>
                    <a:pt x="4531221" y="0"/>
                  </a:lnTo>
                  <a:lnTo>
                    <a:pt x="4531221" y="1438663"/>
                  </a:lnTo>
                  <a:lnTo>
                    <a:pt x="0" y="1438663"/>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grpSp>
      <p:grpSp>
        <p:nvGrpSpPr>
          <p:cNvPr id="10" name="Group 10"/>
          <p:cNvGrpSpPr/>
          <p:nvPr/>
        </p:nvGrpSpPr>
        <p:grpSpPr>
          <a:xfrm>
            <a:off x="0" y="9208003"/>
            <a:ext cx="21322358" cy="1078997"/>
            <a:chOff x="0" y="0"/>
            <a:chExt cx="28429811" cy="1438663"/>
          </a:xfrm>
        </p:grpSpPr>
        <p:sp>
          <p:nvSpPr>
            <p:cNvPr id="11" name="Freeform 11"/>
            <p:cNvSpPr/>
            <p:nvPr/>
          </p:nvSpPr>
          <p:spPr>
            <a:xfrm flipV="1">
              <a:off x="0" y="0"/>
              <a:ext cx="4531221" cy="1438663"/>
            </a:xfrm>
            <a:custGeom>
              <a:avLst/>
              <a:gdLst/>
              <a:ahLst/>
              <a:cxnLst/>
              <a:rect l="l" t="t" r="r" b="b"/>
              <a:pathLst>
                <a:path w="4531221" h="1438663">
                  <a:moveTo>
                    <a:pt x="0" y="1438663"/>
                  </a:moveTo>
                  <a:lnTo>
                    <a:pt x="4531221" y="1438663"/>
                  </a:lnTo>
                  <a:lnTo>
                    <a:pt x="4531221" y="0"/>
                  </a:lnTo>
                  <a:lnTo>
                    <a:pt x="0" y="0"/>
                  </a:lnTo>
                  <a:lnTo>
                    <a:pt x="0" y="1438663"/>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2" name="Freeform 12"/>
            <p:cNvSpPr/>
            <p:nvPr/>
          </p:nvSpPr>
          <p:spPr>
            <a:xfrm flipV="1">
              <a:off x="4803516" y="0"/>
              <a:ext cx="4531221" cy="1438663"/>
            </a:xfrm>
            <a:custGeom>
              <a:avLst/>
              <a:gdLst/>
              <a:ahLst/>
              <a:cxnLst/>
              <a:rect l="l" t="t" r="r" b="b"/>
              <a:pathLst>
                <a:path w="4531221" h="1438663">
                  <a:moveTo>
                    <a:pt x="0" y="1438663"/>
                  </a:moveTo>
                  <a:lnTo>
                    <a:pt x="4531222" y="1438663"/>
                  </a:lnTo>
                  <a:lnTo>
                    <a:pt x="4531222" y="0"/>
                  </a:lnTo>
                  <a:lnTo>
                    <a:pt x="0" y="0"/>
                  </a:lnTo>
                  <a:lnTo>
                    <a:pt x="0" y="1438663"/>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3" name="Freeform 13"/>
            <p:cNvSpPr/>
            <p:nvPr/>
          </p:nvSpPr>
          <p:spPr>
            <a:xfrm flipV="1">
              <a:off x="9601438" y="0"/>
              <a:ext cx="4531221" cy="1438663"/>
            </a:xfrm>
            <a:custGeom>
              <a:avLst/>
              <a:gdLst/>
              <a:ahLst/>
              <a:cxnLst/>
              <a:rect l="l" t="t" r="r" b="b"/>
              <a:pathLst>
                <a:path w="4531221" h="1438663">
                  <a:moveTo>
                    <a:pt x="0" y="1438663"/>
                  </a:moveTo>
                  <a:lnTo>
                    <a:pt x="4531221" y="1438663"/>
                  </a:lnTo>
                  <a:lnTo>
                    <a:pt x="4531221" y="0"/>
                  </a:lnTo>
                  <a:lnTo>
                    <a:pt x="0" y="0"/>
                  </a:lnTo>
                  <a:lnTo>
                    <a:pt x="0" y="1438663"/>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4" name="Freeform 14"/>
            <p:cNvSpPr/>
            <p:nvPr/>
          </p:nvSpPr>
          <p:spPr>
            <a:xfrm flipV="1">
              <a:off x="14381720" y="0"/>
              <a:ext cx="4531221" cy="1438663"/>
            </a:xfrm>
            <a:custGeom>
              <a:avLst/>
              <a:gdLst/>
              <a:ahLst/>
              <a:cxnLst/>
              <a:rect l="l" t="t" r="r" b="b"/>
              <a:pathLst>
                <a:path w="4531221" h="1438663">
                  <a:moveTo>
                    <a:pt x="0" y="1438663"/>
                  </a:moveTo>
                  <a:lnTo>
                    <a:pt x="4531221" y="1438663"/>
                  </a:lnTo>
                  <a:lnTo>
                    <a:pt x="4531221" y="0"/>
                  </a:lnTo>
                  <a:lnTo>
                    <a:pt x="0" y="0"/>
                  </a:lnTo>
                  <a:lnTo>
                    <a:pt x="0" y="1438663"/>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5" name="Freeform 15"/>
            <p:cNvSpPr/>
            <p:nvPr/>
          </p:nvSpPr>
          <p:spPr>
            <a:xfrm flipV="1">
              <a:off x="19138769" y="0"/>
              <a:ext cx="4531221" cy="1438663"/>
            </a:xfrm>
            <a:custGeom>
              <a:avLst/>
              <a:gdLst/>
              <a:ahLst/>
              <a:cxnLst/>
              <a:rect l="l" t="t" r="r" b="b"/>
              <a:pathLst>
                <a:path w="4531221" h="1438663">
                  <a:moveTo>
                    <a:pt x="0" y="1438663"/>
                  </a:moveTo>
                  <a:lnTo>
                    <a:pt x="4531221" y="1438663"/>
                  </a:lnTo>
                  <a:lnTo>
                    <a:pt x="4531221" y="0"/>
                  </a:lnTo>
                  <a:lnTo>
                    <a:pt x="0" y="0"/>
                  </a:lnTo>
                  <a:lnTo>
                    <a:pt x="0" y="1438663"/>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6" name="Freeform 16"/>
            <p:cNvSpPr/>
            <p:nvPr/>
          </p:nvSpPr>
          <p:spPr>
            <a:xfrm flipV="1">
              <a:off x="23898590" y="0"/>
              <a:ext cx="4531221" cy="1438663"/>
            </a:xfrm>
            <a:custGeom>
              <a:avLst/>
              <a:gdLst/>
              <a:ahLst/>
              <a:cxnLst/>
              <a:rect l="l" t="t" r="r" b="b"/>
              <a:pathLst>
                <a:path w="4531221" h="1438663">
                  <a:moveTo>
                    <a:pt x="0" y="1438663"/>
                  </a:moveTo>
                  <a:lnTo>
                    <a:pt x="4531221" y="1438663"/>
                  </a:lnTo>
                  <a:lnTo>
                    <a:pt x="4531221" y="0"/>
                  </a:lnTo>
                  <a:lnTo>
                    <a:pt x="0" y="0"/>
                  </a:lnTo>
                  <a:lnTo>
                    <a:pt x="0" y="1438663"/>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grpSp>
      <p:sp>
        <p:nvSpPr>
          <p:cNvPr id="17" name="Freeform 17"/>
          <p:cNvSpPr/>
          <p:nvPr/>
        </p:nvSpPr>
        <p:spPr>
          <a:xfrm>
            <a:off x="13527689" y="2911846"/>
            <a:ext cx="2669477" cy="4114800"/>
          </a:xfrm>
          <a:custGeom>
            <a:avLst/>
            <a:gdLst/>
            <a:ahLst/>
            <a:cxnLst/>
            <a:rect l="l" t="t" r="r" b="b"/>
            <a:pathLst>
              <a:path w="2669477" h="4114800">
                <a:moveTo>
                  <a:pt x="0" y="0"/>
                </a:moveTo>
                <a:lnTo>
                  <a:pt x="2669477" y="0"/>
                </a:lnTo>
                <a:lnTo>
                  <a:pt x="2669477" y="4114800"/>
                </a:lnTo>
                <a:lnTo>
                  <a:pt x="0" y="411480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8" name="TextBox 18"/>
          <p:cNvSpPr txBox="1"/>
          <p:nvPr/>
        </p:nvSpPr>
        <p:spPr>
          <a:xfrm>
            <a:off x="5979021" y="4554743"/>
            <a:ext cx="6368058" cy="1053688"/>
          </a:xfrm>
          <a:prstGeom prst="rect">
            <a:avLst/>
          </a:prstGeom>
        </p:spPr>
        <p:txBody>
          <a:bodyPr lIns="0" tIns="0" rIns="0" bIns="0" rtlCol="0" anchor="t">
            <a:spAutoFit/>
          </a:bodyPr>
          <a:lstStyle/>
          <a:p>
            <a:pPr algn="ctr">
              <a:lnSpc>
                <a:spcPts val="8597"/>
              </a:lnSpc>
              <a:spcBef>
                <a:spcPct val="0"/>
              </a:spcBef>
            </a:pPr>
            <a:r>
              <a:rPr lang="en-US" sz="6141" spc="-104">
                <a:solidFill>
                  <a:srgbClr val="8C52FF"/>
                </a:solidFill>
                <a:latin typeface="Lilita One"/>
                <a:ea typeface="Lilita One"/>
                <a:cs typeface="Lilita One"/>
                <a:sym typeface="Lilita One"/>
              </a:rPr>
              <a:t>CINDERELLA WHO?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0">
              <a:srgbClr val="FFF7AD">
                <a:alpha val="100000"/>
              </a:srgbClr>
            </a:gs>
            <a:gs pos="100000">
              <a:srgbClr val="FFA9F9">
                <a:alpha val="100000"/>
              </a:srgbClr>
            </a:gs>
          </a:gsLst>
          <a:lin ang="0"/>
        </a:gradFill>
        <a:effectLst/>
      </p:bgPr>
    </p:bg>
    <p:spTree>
      <p:nvGrpSpPr>
        <p:cNvPr id="1" name=""/>
        <p:cNvGrpSpPr/>
        <p:nvPr/>
      </p:nvGrpSpPr>
      <p:grpSpPr>
        <a:xfrm>
          <a:off x="0" y="0"/>
          <a:ext cx="0" cy="0"/>
          <a:chOff x="0" y="0"/>
          <a:chExt cx="0" cy="0"/>
        </a:xfrm>
      </p:grpSpPr>
      <p:sp>
        <p:nvSpPr>
          <p:cNvPr id="2" name="TextBox 2"/>
          <p:cNvSpPr txBox="1"/>
          <p:nvPr/>
        </p:nvSpPr>
        <p:spPr>
          <a:xfrm>
            <a:off x="7772400" y="1243291"/>
            <a:ext cx="2608465" cy="1009059"/>
          </a:xfrm>
          <a:prstGeom prst="rect">
            <a:avLst/>
          </a:prstGeom>
        </p:spPr>
        <p:txBody>
          <a:bodyPr wrap="square" lIns="0" tIns="0" rIns="0" bIns="0" rtlCol="0" anchor="t">
            <a:spAutoFit/>
          </a:bodyPr>
          <a:lstStyle/>
          <a:p>
            <a:pPr algn="ctr">
              <a:lnSpc>
                <a:spcPts val="8597"/>
              </a:lnSpc>
              <a:spcBef>
                <a:spcPct val="0"/>
              </a:spcBef>
            </a:pPr>
            <a:r>
              <a:rPr lang="en-US" sz="6141" spc="-104" dirty="0">
                <a:solidFill>
                  <a:srgbClr val="004AAD"/>
                </a:solidFill>
                <a:latin typeface="Lilita One"/>
                <a:ea typeface="Lilita One"/>
                <a:cs typeface="Lilita One"/>
                <a:sym typeface="Lilita One"/>
              </a:rPr>
              <a:t>VIDEO</a:t>
            </a:r>
          </a:p>
        </p:txBody>
      </p:sp>
      <p:grpSp>
        <p:nvGrpSpPr>
          <p:cNvPr id="3" name="Group 3"/>
          <p:cNvGrpSpPr/>
          <p:nvPr/>
        </p:nvGrpSpPr>
        <p:grpSpPr>
          <a:xfrm>
            <a:off x="152400" y="78269"/>
            <a:ext cx="21322358" cy="1078997"/>
            <a:chOff x="0" y="0"/>
            <a:chExt cx="28429811" cy="1438663"/>
          </a:xfrm>
        </p:grpSpPr>
        <p:sp>
          <p:nvSpPr>
            <p:cNvPr id="4" name="Freeform 4"/>
            <p:cNvSpPr/>
            <p:nvPr/>
          </p:nvSpPr>
          <p:spPr>
            <a:xfrm>
              <a:off x="0" y="0"/>
              <a:ext cx="4531221" cy="1438663"/>
            </a:xfrm>
            <a:custGeom>
              <a:avLst/>
              <a:gdLst/>
              <a:ahLst/>
              <a:cxnLst/>
              <a:rect l="l" t="t" r="r" b="b"/>
              <a:pathLst>
                <a:path w="4531221" h="1438663">
                  <a:moveTo>
                    <a:pt x="0" y="0"/>
                  </a:moveTo>
                  <a:lnTo>
                    <a:pt x="4531221" y="0"/>
                  </a:lnTo>
                  <a:lnTo>
                    <a:pt x="4531221" y="1438663"/>
                  </a:lnTo>
                  <a:lnTo>
                    <a:pt x="0" y="1438663"/>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5" name="Freeform 5"/>
            <p:cNvSpPr/>
            <p:nvPr/>
          </p:nvSpPr>
          <p:spPr>
            <a:xfrm>
              <a:off x="4803516" y="0"/>
              <a:ext cx="4531221" cy="1438663"/>
            </a:xfrm>
            <a:custGeom>
              <a:avLst/>
              <a:gdLst/>
              <a:ahLst/>
              <a:cxnLst/>
              <a:rect l="l" t="t" r="r" b="b"/>
              <a:pathLst>
                <a:path w="4531221" h="1438663">
                  <a:moveTo>
                    <a:pt x="0" y="0"/>
                  </a:moveTo>
                  <a:lnTo>
                    <a:pt x="4531222" y="0"/>
                  </a:lnTo>
                  <a:lnTo>
                    <a:pt x="4531222" y="1438663"/>
                  </a:lnTo>
                  <a:lnTo>
                    <a:pt x="0" y="1438663"/>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6" name="Freeform 6"/>
            <p:cNvSpPr/>
            <p:nvPr/>
          </p:nvSpPr>
          <p:spPr>
            <a:xfrm>
              <a:off x="9601438" y="0"/>
              <a:ext cx="4531221" cy="1438663"/>
            </a:xfrm>
            <a:custGeom>
              <a:avLst/>
              <a:gdLst/>
              <a:ahLst/>
              <a:cxnLst/>
              <a:rect l="l" t="t" r="r" b="b"/>
              <a:pathLst>
                <a:path w="4531221" h="1438663">
                  <a:moveTo>
                    <a:pt x="0" y="0"/>
                  </a:moveTo>
                  <a:lnTo>
                    <a:pt x="4531221" y="0"/>
                  </a:lnTo>
                  <a:lnTo>
                    <a:pt x="4531221" y="1438663"/>
                  </a:lnTo>
                  <a:lnTo>
                    <a:pt x="0" y="1438663"/>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7" name="Freeform 7"/>
            <p:cNvSpPr/>
            <p:nvPr/>
          </p:nvSpPr>
          <p:spPr>
            <a:xfrm>
              <a:off x="14381720" y="0"/>
              <a:ext cx="4531221" cy="1438663"/>
            </a:xfrm>
            <a:custGeom>
              <a:avLst/>
              <a:gdLst/>
              <a:ahLst/>
              <a:cxnLst/>
              <a:rect l="l" t="t" r="r" b="b"/>
              <a:pathLst>
                <a:path w="4531221" h="1438663">
                  <a:moveTo>
                    <a:pt x="0" y="0"/>
                  </a:moveTo>
                  <a:lnTo>
                    <a:pt x="4531221" y="0"/>
                  </a:lnTo>
                  <a:lnTo>
                    <a:pt x="4531221" y="1438663"/>
                  </a:lnTo>
                  <a:lnTo>
                    <a:pt x="0" y="1438663"/>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8" name="Freeform 8"/>
            <p:cNvSpPr/>
            <p:nvPr/>
          </p:nvSpPr>
          <p:spPr>
            <a:xfrm>
              <a:off x="19138769" y="0"/>
              <a:ext cx="4531221" cy="1438663"/>
            </a:xfrm>
            <a:custGeom>
              <a:avLst/>
              <a:gdLst/>
              <a:ahLst/>
              <a:cxnLst/>
              <a:rect l="l" t="t" r="r" b="b"/>
              <a:pathLst>
                <a:path w="4531221" h="1438663">
                  <a:moveTo>
                    <a:pt x="0" y="0"/>
                  </a:moveTo>
                  <a:lnTo>
                    <a:pt x="4531221" y="0"/>
                  </a:lnTo>
                  <a:lnTo>
                    <a:pt x="4531221" y="1438663"/>
                  </a:lnTo>
                  <a:lnTo>
                    <a:pt x="0" y="1438663"/>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9" name="Freeform 9"/>
            <p:cNvSpPr/>
            <p:nvPr/>
          </p:nvSpPr>
          <p:spPr>
            <a:xfrm>
              <a:off x="23898590" y="0"/>
              <a:ext cx="4531221" cy="1438663"/>
            </a:xfrm>
            <a:custGeom>
              <a:avLst/>
              <a:gdLst/>
              <a:ahLst/>
              <a:cxnLst/>
              <a:rect l="l" t="t" r="r" b="b"/>
              <a:pathLst>
                <a:path w="4531221" h="1438663">
                  <a:moveTo>
                    <a:pt x="0" y="0"/>
                  </a:moveTo>
                  <a:lnTo>
                    <a:pt x="4531221" y="0"/>
                  </a:lnTo>
                  <a:lnTo>
                    <a:pt x="4531221" y="1438663"/>
                  </a:lnTo>
                  <a:lnTo>
                    <a:pt x="0" y="1438663"/>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grpSp>
      <p:grpSp>
        <p:nvGrpSpPr>
          <p:cNvPr id="10" name="Group 10"/>
          <p:cNvGrpSpPr/>
          <p:nvPr/>
        </p:nvGrpSpPr>
        <p:grpSpPr>
          <a:xfrm>
            <a:off x="57150" y="9220200"/>
            <a:ext cx="21322358" cy="1078997"/>
            <a:chOff x="0" y="0"/>
            <a:chExt cx="28429811" cy="1438663"/>
          </a:xfrm>
        </p:grpSpPr>
        <p:sp>
          <p:nvSpPr>
            <p:cNvPr id="11" name="Freeform 11"/>
            <p:cNvSpPr/>
            <p:nvPr/>
          </p:nvSpPr>
          <p:spPr>
            <a:xfrm flipV="1">
              <a:off x="0" y="0"/>
              <a:ext cx="4531221" cy="1438663"/>
            </a:xfrm>
            <a:custGeom>
              <a:avLst/>
              <a:gdLst/>
              <a:ahLst/>
              <a:cxnLst/>
              <a:rect l="l" t="t" r="r" b="b"/>
              <a:pathLst>
                <a:path w="4531221" h="1438663">
                  <a:moveTo>
                    <a:pt x="0" y="1438663"/>
                  </a:moveTo>
                  <a:lnTo>
                    <a:pt x="4531221" y="1438663"/>
                  </a:lnTo>
                  <a:lnTo>
                    <a:pt x="4531221" y="0"/>
                  </a:lnTo>
                  <a:lnTo>
                    <a:pt x="0" y="0"/>
                  </a:lnTo>
                  <a:lnTo>
                    <a:pt x="0" y="1438663"/>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2" name="Freeform 12"/>
            <p:cNvSpPr/>
            <p:nvPr/>
          </p:nvSpPr>
          <p:spPr>
            <a:xfrm flipV="1">
              <a:off x="4803516" y="0"/>
              <a:ext cx="4531221" cy="1438663"/>
            </a:xfrm>
            <a:custGeom>
              <a:avLst/>
              <a:gdLst/>
              <a:ahLst/>
              <a:cxnLst/>
              <a:rect l="l" t="t" r="r" b="b"/>
              <a:pathLst>
                <a:path w="4531221" h="1438663">
                  <a:moveTo>
                    <a:pt x="0" y="1438663"/>
                  </a:moveTo>
                  <a:lnTo>
                    <a:pt x="4531222" y="1438663"/>
                  </a:lnTo>
                  <a:lnTo>
                    <a:pt x="4531222" y="0"/>
                  </a:lnTo>
                  <a:lnTo>
                    <a:pt x="0" y="0"/>
                  </a:lnTo>
                  <a:lnTo>
                    <a:pt x="0" y="1438663"/>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3" name="Freeform 13"/>
            <p:cNvSpPr/>
            <p:nvPr/>
          </p:nvSpPr>
          <p:spPr>
            <a:xfrm flipV="1">
              <a:off x="9601438" y="0"/>
              <a:ext cx="4531221" cy="1438663"/>
            </a:xfrm>
            <a:custGeom>
              <a:avLst/>
              <a:gdLst/>
              <a:ahLst/>
              <a:cxnLst/>
              <a:rect l="l" t="t" r="r" b="b"/>
              <a:pathLst>
                <a:path w="4531221" h="1438663">
                  <a:moveTo>
                    <a:pt x="0" y="1438663"/>
                  </a:moveTo>
                  <a:lnTo>
                    <a:pt x="4531221" y="1438663"/>
                  </a:lnTo>
                  <a:lnTo>
                    <a:pt x="4531221" y="0"/>
                  </a:lnTo>
                  <a:lnTo>
                    <a:pt x="0" y="0"/>
                  </a:lnTo>
                  <a:lnTo>
                    <a:pt x="0" y="1438663"/>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4" name="Freeform 14"/>
            <p:cNvSpPr/>
            <p:nvPr/>
          </p:nvSpPr>
          <p:spPr>
            <a:xfrm flipV="1">
              <a:off x="14381720" y="0"/>
              <a:ext cx="4531221" cy="1438663"/>
            </a:xfrm>
            <a:custGeom>
              <a:avLst/>
              <a:gdLst/>
              <a:ahLst/>
              <a:cxnLst/>
              <a:rect l="l" t="t" r="r" b="b"/>
              <a:pathLst>
                <a:path w="4531221" h="1438663">
                  <a:moveTo>
                    <a:pt x="0" y="1438663"/>
                  </a:moveTo>
                  <a:lnTo>
                    <a:pt x="4531221" y="1438663"/>
                  </a:lnTo>
                  <a:lnTo>
                    <a:pt x="4531221" y="0"/>
                  </a:lnTo>
                  <a:lnTo>
                    <a:pt x="0" y="0"/>
                  </a:lnTo>
                  <a:lnTo>
                    <a:pt x="0" y="1438663"/>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5" name="Freeform 15"/>
            <p:cNvSpPr/>
            <p:nvPr/>
          </p:nvSpPr>
          <p:spPr>
            <a:xfrm flipV="1">
              <a:off x="19138769" y="0"/>
              <a:ext cx="4531221" cy="1438663"/>
            </a:xfrm>
            <a:custGeom>
              <a:avLst/>
              <a:gdLst/>
              <a:ahLst/>
              <a:cxnLst/>
              <a:rect l="l" t="t" r="r" b="b"/>
              <a:pathLst>
                <a:path w="4531221" h="1438663">
                  <a:moveTo>
                    <a:pt x="0" y="1438663"/>
                  </a:moveTo>
                  <a:lnTo>
                    <a:pt x="4531221" y="1438663"/>
                  </a:lnTo>
                  <a:lnTo>
                    <a:pt x="4531221" y="0"/>
                  </a:lnTo>
                  <a:lnTo>
                    <a:pt x="0" y="0"/>
                  </a:lnTo>
                  <a:lnTo>
                    <a:pt x="0" y="1438663"/>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6" name="Freeform 16"/>
            <p:cNvSpPr/>
            <p:nvPr/>
          </p:nvSpPr>
          <p:spPr>
            <a:xfrm flipV="1">
              <a:off x="23898590" y="0"/>
              <a:ext cx="4531221" cy="1438663"/>
            </a:xfrm>
            <a:custGeom>
              <a:avLst/>
              <a:gdLst/>
              <a:ahLst/>
              <a:cxnLst/>
              <a:rect l="l" t="t" r="r" b="b"/>
              <a:pathLst>
                <a:path w="4531221" h="1438663">
                  <a:moveTo>
                    <a:pt x="0" y="1438663"/>
                  </a:moveTo>
                  <a:lnTo>
                    <a:pt x="4531221" y="1438663"/>
                  </a:lnTo>
                  <a:lnTo>
                    <a:pt x="4531221" y="0"/>
                  </a:lnTo>
                  <a:lnTo>
                    <a:pt x="0" y="0"/>
                  </a:lnTo>
                  <a:lnTo>
                    <a:pt x="0" y="1438663"/>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grpSp>
      <p:pic>
        <p:nvPicPr>
          <p:cNvPr id="17" name="Picture 17"/>
          <p:cNvPicPr>
            <a:picLocks noChangeAspect="1"/>
          </p:cNvPicPr>
          <p:nvPr>
            <a:videoFile r:link="rId1"/>
          </p:nvPr>
        </p:nvPicPr>
        <p:blipFill>
          <a:blip r:embed="rId4"/>
          <a:stretch>
            <a:fillRect/>
          </a:stretch>
        </p:blipFill>
        <p:spPr>
          <a:xfrm>
            <a:off x="3449801" y="2430329"/>
            <a:ext cx="11388397" cy="6400973"/>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0">
              <a:srgbClr val="FFF7AD">
                <a:alpha val="100000"/>
              </a:srgbClr>
            </a:gs>
            <a:gs pos="100000">
              <a:srgbClr val="FFA9F9">
                <a:alpha val="100000"/>
              </a:srgbClr>
            </a:gs>
          </a:gsLst>
          <a:lin ang="0"/>
        </a:gradFill>
        <a:effectLst/>
      </p:bgPr>
    </p:bg>
    <p:spTree>
      <p:nvGrpSpPr>
        <p:cNvPr id="1" name=""/>
        <p:cNvGrpSpPr/>
        <p:nvPr/>
      </p:nvGrpSpPr>
      <p:grpSpPr>
        <a:xfrm>
          <a:off x="0" y="0"/>
          <a:ext cx="0" cy="0"/>
          <a:chOff x="0" y="0"/>
          <a:chExt cx="0" cy="0"/>
        </a:xfrm>
      </p:grpSpPr>
      <p:grpSp>
        <p:nvGrpSpPr>
          <p:cNvPr id="2" name="Group 2"/>
          <p:cNvGrpSpPr/>
          <p:nvPr/>
        </p:nvGrpSpPr>
        <p:grpSpPr>
          <a:xfrm>
            <a:off x="0" y="759939"/>
            <a:ext cx="18288000" cy="3948690"/>
            <a:chOff x="0" y="0"/>
            <a:chExt cx="24384000" cy="5264920"/>
          </a:xfrm>
        </p:grpSpPr>
        <p:sp>
          <p:nvSpPr>
            <p:cNvPr id="3" name="Freeform 3"/>
            <p:cNvSpPr/>
            <p:nvPr/>
          </p:nvSpPr>
          <p:spPr>
            <a:xfrm>
              <a:off x="15918836" y="0"/>
              <a:ext cx="1879901" cy="1877551"/>
            </a:xfrm>
            <a:custGeom>
              <a:avLst/>
              <a:gdLst/>
              <a:ahLst/>
              <a:cxnLst/>
              <a:rect l="l" t="t" r="r" b="b"/>
              <a:pathLst>
                <a:path w="1879901" h="1877551">
                  <a:moveTo>
                    <a:pt x="0" y="0"/>
                  </a:moveTo>
                  <a:lnTo>
                    <a:pt x="1879900" y="0"/>
                  </a:lnTo>
                  <a:lnTo>
                    <a:pt x="1879900" y="1877551"/>
                  </a:lnTo>
                  <a:lnTo>
                    <a:pt x="0" y="187755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4" name="TextBox 4"/>
            <p:cNvSpPr txBox="1"/>
            <p:nvPr/>
          </p:nvSpPr>
          <p:spPr>
            <a:xfrm>
              <a:off x="0" y="375758"/>
              <a:ext cx="24384000" cy="4889162"/>
            </a:xfrm>
            <a:prstGeom prst="rect">
              <a:avLst/>
            </a:prstGeom>
          </p:spPr>
          <p:txBody>
            <a:bodyPr lIns="0" tIns="0" rIns="0" bIns="0" rtlCol="0" anchor="t">
              <a:spAutoFit/>
            </a:bodyPr>
            <a:lstStyle/>
            <a:p>
              <a:pPr algn="ctr">
                <a:lnSpc>
                  <a:spcPts val="8597"/>
                </a:lnSpc>
              </a:pPr>
              <a:r>
                <a:rPr lang="en-US" sz="6141" spc="-104">
                  <a:solidFill>
                    <a:srgbClr val="004AAD"/>
                  </a:solidFill>
                  <a:latin typeface="Lilita One"/>
                  <a:ea typeface="Lilita One"/>
                  <a:cs typeface="Lilita One"/>
                  <a:sym typeface="Lilita One"/>
                </a:rPr>
                <a:t>Objective: </a:t>
              </a:r>
            </a:p>
            <a:p>
              <a:pPr algn="ctr">
                <a:lnSpc>
                  <a:spcPts val="6917"/>
                </a:lnSpc>
                <a:spcBef>
                  <a:spcPct val="0"/>
                </a:spcBef>
              </a:pPr>
              <a:r>
                <a:rPr lang="en-US" sz="4941" spc="-84">
                  <a:solidFill>
                    <a:srgbClr val="000000"/>
                  </a:solidFill>
                  <a:latin typeface="Lilita One"/>
                  <a:ea typeface="Lilita One"/>
                  <a:cs typeface="Lilita One"/>
                  <a:sym typeface="Lilita One"/>
                </a:rPr>
                <a:t>Today, we are going to compare and contrast two different versions of Cinderella stories, to learn how they are the same, and how they are different.  We are going to use a Venn diagram to do this.</a:t>
              </a:r>
            </a:p>
          </p:txBody>
        </p:sp>
      </p:grpSp>
      <p:grpSp>
        <p:nvGrpSpPr>
          <p:cNvPr id="5" name="Group 5"/>
          <p:cNvGrpSpPr/>
          <p:nvPr/>
        </p:nvGrpSpPr>
        <p:grpSpPr>
          <a:xfrm>
            <a:off x="0" y="5687979"/>
            <a:ext cx="18288000" cy="3103813"/>
            <a:chOff x="0" y="0"/>
            <a:chExt cx="24384000" cy="4138417"/>
          </a:xfrm>
        </p:grpSpPr>
        <p:sp>
          <p:nvSpPr>
            <p:cNvPr id="6" name="Freeform 6"/>
            <p:cNvSpPr/>
            <p:nvPr/>
          </p:nvSpPr>
          <p:spPr>
            <a:xfrm>
              <a:off x="18226119" y="124929"/>
              <a:ext cx="1800378" cy="1570830"/>
            </a:xfrm>
            <a:custGeom>
              <a:avLst/>
              <a:gdLst/>
              <a:ahLst/>
              <a:cxnLst/>
              <a:rect l="l" t="t" r="r" b="b"/>
              <a:pathLst>
                <a:path w="1800378" h="1570830">
                  <a:moveTo>
                    <a:pt x="0" y="0"/>
                  </a:moveTo>
                  <a:lnTo>
                    <a:pt x="1800378" y="0"/>
                  </a:lnTo>
                  <a:lnTo>
                    <a:pt x="1800378" y="1570829"/>
                  </a:lnTo>
                  <a:lnTo>
                    <a:pt x="0" y="157082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7" name="Freeform 7"/>
            <p:cNvSpPr/>
            <p:nvPr/>
          </p:nvSpPr>
          <p:spPr>
            <a:xfrm>
              <a:off x="19859915" y="0"/>
              <a:ext cx="1213033" cy="1820687"/>
            </a:xfrm>
            <a:custGeom>
              <a:avLst/>
              <a:gdLst/>
              <a:ahLst/>
              <a:cxnLst/>
              <a:rect l="l" t="t" r="r" b="b"/>
              <a:pathLst>
                <a:path w="1213033" h="1820687">
                  <a:moveTo>
                    <a:pt x="0" y="0"/>
                  </a:moveTo>
                  <a:lnTo>
                    <a:pt x="1213033" y="0"/>
                  </a:lnTo>
                  <a:lnTo>
                    <a:pt x="1213033" y="1820687"/>
                  </a:lnTo>
                  <a:lnTo>
                    <a:pt x="0" y="1820687"/>
                  </a:lnTo>
                  <a:lnTo>
                    <a:pt x="0" y="0"/>
                  </a:lnTo>
                  <a:close/>
                </a:path>
              </a:pathLst>
            </a:custGeom>
            <a:blipFill>
              <a:blip r:embed="rId4"/>
              <a:stretch>
                <a:fillRect/>
              </a:stretch>
            </a:blipFill>
          </p:spPr>
          <p:txBody>
            <a:bodyPr/>
            <a:lstStyle/>
            <a:p>
              <a:endParaRPr lang="en-US"/>
            </a:p>
          </p:txBody>
        </p:sp>
        <p:sp>
          <p:nvSpPr>
            <p:cNvPr id="8" name="TextBox 8"/>
            <p:cNvSpPr txBox="1"/>
            <p:nvPr/>
          </p:nvSpPr>
          <p:spPr>
            <a:xfrm>
              <a:off x="0" y="417613"/>
              <a:ext cx="24384000" cy="3720804"/>
            </a:xfrm>
            <a:prstGeom prst="rect">
              <a:avLst/>
            </a:prstGeom>
          </p:spPr>
          <p:txBody>
            <a:bodyPr lIns="0" tIns="0" rIns="0" bIns="0" rtlCol="0" anchor="t">
              <a:spAutoFit/>
            </a:bodyPr>
            <a:lstStyle/>
            <a:p>
              <a:pPr algn="ctr">
                <a:lnSpc>
                  <a:spcPts val="8596"/>
                </a:lnSpc>
              </a:pPr>
              <a:r>
                <a:rPr lang="en-US" sz="6140" spc="-104" dirty="0">
                  <a:solidFill>
                    <a:srgbClr val="004AAD"/>
                  </a:solidFill>
                  <a:latin typeface="Lilita One"/>
                  <a:ea typeface="Lilita One"/>
                  <a:cs typeface="Lilita One"/>
                  <a:sym typeface="Lilita One"/>
                </a:rPr>
                <a:t>By the end of our lesson:</a:t>
              </a:r>
            </a:p>
            <a:p>
              <a:pPr marL="533274" lvl="1" algn="ctr">
                <a:lnSpc>
                  <a:spcPts val="6916"/>
                </a:lnSpc>
                <a:spcBef>
                  <a:spcPct val="0"/>
                </a:spcBef>
              </a:pPr>
              <a:r>
                <a:rPr lang="en-US" sz="4940" spc="-83" dirty="0">
                  <a:solidFill>
                    <a:srgbClr val="000000"/>
                  </a:solidFill>
                  <a:latin typeface="Lilita One"/>
                  <a:ea typeface="Lilita One"/>
                  <a:cs typeface="Lilita One"/>
                  <a:sym typeface="Lilita One"/>
                </a:rPr>
                <a:t>I can make a Venn Diagram to show what is the same and what is different in two Cinderella stories.</a:t>
              </a:r>
            </a:p>
          </p:txBody>
        </p:sp>
      </p:grpSp>
      <p:grpSp>
        <p:nvGrpSpPr>
          <p:cNvPr id="9" name="Group 9"/>
          <p:cNvGrpSpPr/>
          <p:nvPr/>
        </p:nvGrpSpPr>
        <p:grpSpPr>
          <a:xfrm>
            <a:off x="0" y="9953007"/>
            <a:ext cx="20350762" cy="333993"/>
            <a:chOff x="0" y="0"/>
            <a:chExt cx="27134349" cy="445324"/>
          </a:xfrm>
        </p:grpSpPr>
        <p:sp>
          <p:nvSpPr>
            <p:cNvPr id="10" name="Freeform 10"/>
            <p:cNvSpPr/>
            <p:nvPr/>
          </p:nvSpPr>
          <p:spPr>
            <a:xfrm>
              <a:off x="0" y="0"/>
              <a:ext cx="8906476" cy="445324"/>
            </a:xfrm>
            <a:custGeom>
              <a:avLst/>
              <a:gdLst/>
              <a:ahLst/>
              <a:cxnLst/>
              <a:rect l="l" t="t" r="r" b="b"/>
              <a:pathLst>
                <a:path w="8906476" h="445324">
                  <a:moveTo>
                    <a:pt x="0" y="0"/>
                  </a:moveTo>
                  <a:lnTo>
                    <a:pt x="8906476" y="0"/>
                  </a:lnTo>
                  <a:lnTo>
                    <a:pt x="8906476" y="445324"/>
                  </a:lnTo>
                  <a:lnTo>
                    <a:pt x="0" y="44532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1" name="Freeform 11"/>
            <p:cNvSpPr/>
            <p:nvPr/>
          </p:nvSpPr>
          <p:spPr>
            <a:xfrm>
              <a:off x="9113937" y="0"/>
              <a:ext cx="8906476" cy="445324"/>
            </a:xfrm>
            <a:custGeom>
              <a:avLst/>
              <a:gdLst/>
              <a:ahLst/>
              <a:cxnLst/>
              <a:rect l="l" t="t" r="r" b="b"/>
              <a:pathLst>
                <a:path w="8906476" h="445324">
                  <a:moveTo>
                    <a:pt x="0" y="0"/>
                  </a:moveTo>
                  <a:lnTo>
                    <a:pt x="8906475" y="0"/>
                  </a:lnTo>
                  <a:lnTo>
                    <a:pt x="8906475" y="445324"/>
                  </a:lnTo>
                  <a:lnTo>
                    <a:pt x="0" y="44532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2" name="Freeform 12"/>
            <p:cNvSpPr/>
            <p:nvPr/>
          </p:nvSpPr>
          <p:spPr>
            <a:xfrm>
              <a:off x="18227873" y="0"/>
              <a:ext cx="8906476" cy="445324"/>
            </a:xfrm>
            <a:custGeom>
              <a:avLst/>
              <a:gdLst/>
              <a:ahLst/>
              <a:cxnLst/>
              <a:rect l="l" t="t" r="r" b="b"/>
              <a:pathLst>
                <a:path w="8906476" h="445324">
                  <a:moveTo>
                    <a:pt x="0" y="0"/>
                  </a:moveTo>
                  <a:lnTo>
                    <a:pt x="8906476" y="0"/>
                  </a:lnTo>
                  <a:lnTo>
                    <a:pt x="8906476" y="445324"/>
                  </a:lnTo>
                  <a:lnTo>
                    <a:pt x="0" y="44532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grpSp>
      <p:grpSp>
        <p:nvGrpSpPr>
          <p:cNvPr id="13" name="Group 13"/>
          <p:cNvGrpSpPr/>
          <p:nvPr/>
        </p:nvGrpSpPr>
        <p:grpSpPr>
          <a:xfrm>
            <a:off x="0" y="0"/>
            <a:ext cx="20350762" cy="333993"/>
            <a:chOff x="0" y="0"/>
            <a:chExt cx="27134349" cy="445324"/>
          </a:xfrm>
        </p:grpSpPr>
        <p:sp>
          <p:nvSpPr>
            <p:cNvPr id="14" name="Freeform 14"/>
            <p:cNvSpPr/>
            <p:nvPr/>
          </p:nvSpPr>
          <p:spPr>
            <a:xfrm>
              <a:off x="0" y="0"/>
              <a:ext cx="8906476" cy="445324"/>
            </a:xfrm>
            <a:custGeom>
              <a:avLst/>
              <a:gdLst/>
              <a:ahLst/>
              <a:cxnLst/>
              <a:rect l="l" t="t" r="r" b="b"/>
              <a:pathLst>
                <a:path w="8906476" h="445324">
                  <a:moveTo>
                    <a:pt x="0" y="0"/>
                  </a:moveTo>
                  <a:lnTo>
                    <a:pt x="8906476" y="0"/>
                  </a:lnTo>
                  <a:lnTo>
                    <a:pt x="8906476" y="445324"/>
                  </a:lnTo>
                  <a:lnTo>
                    <a:pt x="0" y="44532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5" name="Freeform 15"/>
            <p:cNvSpPr/>
            <p:nvPr/>
          </p:nvSpPr>
          <p:spPr>
            <a:xfrm>
              <a:off x="9113937" y="0"/>
              <a:ext cx="8906476" cy="445324"/>
            </a:xfrm>
            <a:custGeom>
              <a:avLst/>
              <a:gdLst/>
              <a:ahLst/>
              <a:cxnLst/>
              <a:rect l="l" t="t" r="r" b="b"/>
              <a:pathLst>
                <a:path w="8906476" h="445324">
                  <a:moveTo>
                    <a:pt x="0" y="0"/>
                  </a:moveTo>
                  <a:lnTo>
                    <a:pt x="8906475" y="0"/>
                  </a:lnTo>
                  <a:lnTo>
                    <a:pt x="8906475" y="445324"/>
                  </a:lnTo>
                  <a:lnTo>
                    <a:pt x="0" y="44532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6" name="Freeform 16"/>
            <p:cNvSpPr/>
            <p:nvPr/>
          </p:nvSpPr>
          <p:spPr>
            <a:xfrm>
              <a:off x="18227873" y="0"/>
              <a:ext cx="8906476" cy="445324"/>
            </a:xfrm>
            <a:custGeom>
              <a:avLst/>
              <a:gdLst/>
              <a:ahLst/>
              <a:cxnLst/>
              <a:rect l="l" t="t" r="r" b="b"/>
              <a:pathLst>
                <a:path w="8906476" h="445324">
                  <a:moveTo>
                    <a:pt x="0" y="0"/>
                  </a:moveTo>
                  <a:lnTo>
                    <a:pt x="8906476" y="0"/>
                  </a:lnTo>
                  <a:lnTo>
                    <a:pt x="8906476" y="445324"/>
                  </a:lnTo>
                  <a:lnTo>
                    <a:pt x="0" y="44532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0">
              <a:srgbClr val="FFF7AD">
                <a:alpha val="100000"/>
              </a:srgbClr>
            </a:gs>
            <a:gs pos="100000">
              <a:srgbClr val="FFA9F9">
                <a:alpha val="100000"/>
              </a:srgbClr>
            </a:gs>
          </a:gsLst>
          <a:lin ang="0"/>
        </a:gradFill>
        <a:effectLst/>
      </p:bgPr>
    </p:bg>
    <p:spTree>
      <p:nvGrpSpPr>
        <p:cNvPr id="1" name=""/>
        <p:cNvGrpSpPr/>
        <p:nvPr/>
      </p:nvGrpSpPr>
      <p:grpSpPr>
        <a:xfrm>
          <a:off x="0" y="0"/>
          <a:ext cx="0" cy="0"/>
          <a:chOff x="0" y="0"/>
          <a:chExt cx="0" cy="0"/>
        </a:xfrm>
      </p:grpSpPr>
      <p:sp>
        <p:nvSpPr>
          <p:cNvPr id="2" name="TextBox 2"/>
          <p:cNvSpPr txBox="1"/>
          <p:nvPr/>
        </p:nvSpPr>
        <p:spPr>
          <a:xfrm>
            <a:off x="6477000" y="271034"/>
            <a:ext cx="4772692" cy="1009059"/>
          </a:xfrm>
          <a:prstGeom prst="rect">
            <a:avLst/>
          </a:prstGeom>
        </p:spPr>
        <p:txBody>
          <a:bodyPr wrap="square" lIns="0" tIns="0" rIns="0" bIns="0" rtlCol="0" anchor="t">
            <a:spAutoFit/>
          </a:bodyPr>
          <a:lstStyle/>
          <a:p>
            <a:pPr algn="ctr">
              <a:lnSpc>
                <a:spcPts val="8597"/>
              </a:lnSpc>
              <a:spcBef>
                <a:spcPct val="0"/>
              </a:spcBef>
            </a:pPr>
            <a:r>
              <a:rPr lang="en-US" sz="6141" spc="-104" dirty="0">
                <a:solidFill>
                  <a:srgbClr val="8C52FF"/>
                </a:solidFill>
                <a:latin typeface="Lilita One"/>
                <a:ea typeface="Lilita One"/>
                <a:cs typeface="Lilita One"/>
                <a:sym typeface="Lilita One"/>
              </a:rPr>
              <a:t>VOCABULARY</a:t>
            </a:r>
          </a:p>
        </p:txBody>
      </p:sp>
      <p:sp>
        <p:nvSpPr>
          <p:cNvPr id="3" name="TextBox 3"/>
          <p:cNvSpPr txBox="1"/>
          <p:nvPr/>
        </p:nvSpPr>
        <p:spPr>
          <a:xfrm>
            <a:off x="1028700" y="1344416"/>
            <a:ext cx="16234921" cy="8479232"/>
          </a:xfrm>
          <a:prstGeom prst="rect">
            <a:avLst/>
          </a:prstGeom>
        </p:spPr>
        <p:txBody>
          <a:bodyPr lIns="0" tIns="0" rIns="0" bIns="0" rtlCol="0" anchor="t">
            <a:spAutoFit/>
          </a:bodyPr>
          <a:lstStyle/>
          <a:p>
            <a:pPr algn="just">
              <a:lnSpc>
                <a:spcPts val="5198"/>
              </a:lnSpc>
            </a:pPr>
            <a:r>
              <a:rPr lang="en-US" sz="3713" spc="-63">
                <a:solidFill>
                  <a:srgbClr val="004AAD"/>
                </a:solidFill>
                <a:latin typeface="Lilita One"/>
                <a:ea typeface="Lilita One"/>
                <a:cs typeface="Lilita One"/>
                <a:sym typeface="Lilita One"/>
              </a:rPr>
              <a:t>Compare:</a:t>
            </a:r>
            <a:r>
              <a:rPr lang="en-US" sz="3713" spc="-63">
                <a:solidFill>
                  <a:srgbClr val="000000"/>
                </a:solidFill>
                <a:latin typeface="Lilita One"/>
                <a:ea typeface="Lilita One"/>
                <a:cs typeface="Lilita One"/>
                <a:sym typeface="Lilita One"/>
              </a:rPr>
              <a:t> To find out how two or more things are the same.</a:t>
            </a:r>
          </a:p>
          <a:p>
            <a:pPr algn="just">
              <a:lnSpc>
                <a:spcPts val="5198"/>
              </a:lnSpc>
            </a:pPr>
            <a:r>
              <a:rPr lang="en-US" sz="3713" spc="-63">
                <a:solidFill>
                  <a:srgbClr val="D81616"/>
                </a:solidFill>
                <a:latin typeface="Lilita One"/>
                <a:ea typeface="Lilita One"/>
                <a:cs typeface="Lilita One"/>
                <a:sym typeface="Lilita One"/>
              </a:rPr>
              <a:t>          Example:</a:t>
            </a:r>
            <a:r>
              <a:rPr lang="en-US" sz="3713" spc="-63">
                <a:solidFill>
                  <a:srgbClr val="000000"/>
                </a:solidFill>
                <a:latin typeface="Lilita One"/>
                <a:ea typeface="Lilita One"/>
                <a:cs typeface="Lilita One"/>
                <a:sym typeface="Lilita One"/>
              </a:rPr>
              <a:t> When we compare, we look for things that are alike.</a:t>
            </a:r>
          </a:p>
          <a:p>
            <a:pPr algn="just">
              <a:lnSpc>
                <a:spcPts val="5198"/>
              </a:lnSpc>
            </a:pPr>
            <a:endParaRPr lang="en-US" sz="3713" spc="-63">
              <a:solidFill>
                <a:srgbClr val="000000"/>
              </a:solidFill>
              <a:latin typeface="Lilita One"/>
              <a:ea typeface="Lilita One"/>
              <a:cs typeface="Lilita One"/>
              <a:sym typeface="Lilita One"/>
            </a:endParaRPr>
          </a:p>
          <a:p>
            <a:pPr algn="just">
              <a:lnSpc>
                <a:spcPts val="5198"/>
              </a:lnSpc>
            </a:pPr>
            <a:r>
              <a:rPr lang="en-US" sz="3713" spc="-63">
                <a:solidFill>
                  <a:srgbClr val="004AAD"/>
                </a:solidFill>
                <a:latin typeface="Lilita One"/>
                <a:ea typeface="Lilita One"/>
                <a:cs typeface="Lilita One"/>
                <a:sym typeface="Lilita One"/>
              </a:rPr>
              <a:t>Contrast:</a:t>
            </a:r>
            <a:r>
              <a:rPr lang="en-US" sz="3713" spc="-63">
                <a:solidFill>
                  <a:srgbClr val="000000"/>
                </a:solidFill>
                <a:latin typeface="Lilita One"/>
                <a:ea typeface="Lilita One"/>
                <a:cs typeface="Lilita One"/>
                <a:sym typeface="Lilita One"/>
              </a:rPr>
              <a:t> To find out how two or more things are different.</a:t>
            </a:r>
          </a:p>
          <a:p>
            <a:pPr algn="just">
              <a:lnSpc>
                <a:spcPts val="5198"/>
              </a:lnSpc>
            </a:pPr>
            <a:r>
              <a:rPr lang="en-US" sz="3713" spc="-63">
                <a:solidFill>
                  <a:srgbClr val="D81616"/>
                </a:solidFill>
                <a:latin typeface="Lilita One"/>
                <a:ea typeface="Lilita One"/>
                <a:cs typeface="Lilita One"/>
                <a:sym typeface="Lilita One"/>
              </a:rPr>
              <a:t>          Example:</a:t>
            </a:r>
            <a:r>
              <a:rPr lang="en-US" sz="3713" spc="-63">
                <a:solidFill>
                  <a:srgbClr val="000000"/>
                </a:solidFill>
                <a:latin typeface="Lilita One"/>
                <a:ea typeface="Lilita One"/>
                <a:cs typeface="Lilita One"/>
                <a:sym typeface="Lilita One"/>
              </a:rPr>
              <a:t> When we contrast, we look for things that are not the same.</a:t>
            </a:r>
          </a:p>
          <a:p>
            <a:pPr algn="just">
              <a:lnSpc>
                <a:spcPts val="5198"/>
              </a:lnSpc>
            </a:pPr>
            <a:endParaRPr lang="en-US" sz="3713" spc="-63">
              <a:solidFill>
                <a:srgbClr val="000000"/>
              </a:solidFill>
              <a:latin typeface="Lilita One"/>
              <a:ea typeface="Lilita One"/>
              <a:cs typeface="Lilita One"/>
              <a:sym typeface="Lilita One"/>
            </a:endParaRPr>
          </a:p>
          <a:p>
            <a:pPr algn="just">
              <a:lnSpc>
                <a:spcPts val="5198"/>
              </a:lnSpc>
            </a:pPr>
            <a:r>
              <a:rPr lang="en-US" sz="3713" spc="-63">
                <a:solidFill>
                  <a:srgbClr val="004AAD"/>
                </a:solidFill>
                <a:latin typeface="Lilita One"/>
                <a:ea typeface="Lilita One"/>
                <a:cs typeface="Lilita One"/>
                <a:sym typeface="Lilita One"/>
              </a:rPr>
              <a:t>Perspective:</a:t>
            </a:r>
            <a:r>
              <a:rPr lang="en-US" sz="3713" spc="-63">
                <a:solidFill>
                  <a:srgbClr val="000000"/>
                </a:solidFill>
                <a:latin typeface="Lilita One"/>
                <a:ea typeface="Lilita One"/>
                <a:cs typeface="Lilita One"/>
                <a:sym typeface="Lilita One"/>
              </a:rPr>
              <a:t> The way someone sees or understands something.</a:t>
            </a:r>
          </a:p>
          <a:p>
            <a:pPr algn="just">
              <a:lnSpc>
                <a:spcPts val="5198"/>
              </a:lnSpc>
            </a:pPr>
            <a:r>
              <a:rPr lang="en-US" sz="3713" spc="-63">
                <a:solidFill>
                  <a:srgbClr val="D81616"/>
                </a:solidFill>
                <a:latin typeface="Lilita One"/>
                <a:ea typeface="Lilita One"/>
                <a:cs typeface="Lilita One"/>
                <a:sym typeface="Lilita One"/>
              </a:rPr>
              <a:t>          Example:</a:t>
            </a:r>
            <a:r>
              <a:rPr lang="en-US" sz="3713" spc="-63">
                <a:solidFill>
                  <a:srgbClr val="000000"/>
                </a:solidFill>
                <a:latin typeface="Lilita One"/>
                <a:ea typeface="Lilita One"/>
                <a:cs typeface="Lilita One"/>
                <a:sym typeface="Lilita One"/>
              </a:rPr>
              <a:t> Your perspective is how you see the world and think about things.</a:t>
            </a:r>
          </a:p>
          <a:p>
            <a:pPr algn="just">
              <a:lnSpc>
                <a:spcPts val="5198"/>
              </a:lnSpc>
            </a:pPr>
            <a:endParaRPr lang="en-US" sz="3713" spc="-63">
              <a:solidFill>
                <a:srgbClr val="000000"/>
              </a:solidFill>
              <a:latin typeface="Lilita One"/>
              <a:ea typeface="Lilita One"/>
              <a:cs typeface="Lilita One"/>
              <a:sym typeface="Lilita One"/>
            </a:endParaRPr>
          </a:p>
          <a:p>
            <a:pPr algn="just">
              <a:lnSpc>
                <a:spcPts val="5198"/>
              </a:lnSpc>
            </a:pPr>
            <a:r>
              <a:rPr lang="en-US" sz="3713" spc="-63">
                <a:solidFill>
                  <a:srgbClr val="004AAD"/>
                </a:solidFill>
                <a:latin typeface="Lilita One"/>
                <a:ea typeface="Lilita One"/>
                <a:cs typeface="Lilita One"/>
                <a:sym typeface="Lilita One"/>
              </a:rPr>
              <a:t>Culture:</a:t>
            </a:r>
            <a:r>
              <a:rPr lang="en-US" sz="3713" spc="-63">
                <a:solidFill>
                  <a:srgbClr val="000000"/>
                </a:solidFill>
                <a:latin typeface="Lilita One"/>
                <a:ea typeface="Lilita One"/>
                <a:cs typeface="Lilita One"/>
                <a:sym typeface="Lilita One"/>
              </a:rPr>
              <a:t> The way a group of people lives, including their language, food, traditions, and beliefs.</a:t>
            </a:r>
          </a:p>
          <a:p>
            <a:pPr algn="just">
              <a:lnSpc>
                <a:spcPts val="5198"/>
              </a:lnSpc>
            </a:pPr>
            <a:r>
              <a:rPr lang="en-US" sz="3713" spc="-63">
                <a:solidFill>
                  <a:srgbClr val="000000"/>
                </a:solidFill>
                <a:latin typeface="Lilita One"/>
                <a:ea typeface="Lilita One"/>
                <a:cs typeface="Lilita One"/>
                <a:sym typeface="Lilita One"/>
              </a:rPr>
              <a:t>          </a:t>
            </a:r>
            <a:r>
              <a:rPr lang="en-US" sz="3713" spc="-63">
                <a:solidFill>
                  <a:srgbClr val="D81616"/>
                </a:solidFill>
                <a:latin typeface="Lilita One"/>
                <a:ea typeface="Lilita One"/>
                <a:cs typeface="Lilita One"/>
                <a:sym typeface="Lilita One"/>
              </a:rPr>
              <a:t>Example:</a:t>
            </a:r>
            <a:r>
              <a:rPr lang="en-US" sz="3713" spc="-63">
                <a:solidFill>
                  <a:srgbClr val="000000"/>
                </a:solidFill>
                <a:latin typeface="Lilita One"/>
                <a:ea typeface="Lilita One"/>
                <a:cs typeface="Lilita One"/>
                <a:sym typeface="Lilita One"/>
              </a:rPr>
              <a:t> Culture is what makes people from different places special, like their</a:t>
            </a:r>
          </a:p>
          <a:p>
            <a:pPr algn="just">
              <a:lnSpc>
                <a:spcPts val="5198"/>
              </a:lnSpc>
              <a:spcBef>
                <a:spcPct val="0"/>
              </a:spcBef>
            </a:pPr>
            <a:r>
              <a:rPr lang="en-US" sz="3713" spc="-63">
                <a:solidFill>
                  <a:srgbClr val="000000"/>
                </a:solidFill>
                <a:latin typeface="Lilita One"/>
                <a:ea typeface="Lilita One"/>
                <a:cs typeface="Lilita One"/>
                <a:sym typeface="Lilita One"/>
              </a:rPr>
              <a:t>          holidays, food, and clothes.</a:t>
            </a:r>
          </a:p>
        </p:txBody>
      </p:sp>
      <p:grpSp>
        <p:nvGrpSpPr>
          <p:cNvPr id="4" name="Group 4"/>
          <p:cNvGrpSpPr/>
          <p:nvPr/>
        </p:nvGrpSpPr>
        <p:grpSpPr>
          <a:xfrm>
            <a:off x="0" y="41173"/>
            <a:ext cx="20350762" cy="333993"/>
            <a:chOff x="0" y="0"/>
            <a:chExt cx="27134349" cy="445324"/>
          </a:xfrm>
        </p:grpSpPr>
        <p:sp>
          <p:nvSpPr>
            <p:cNvPr id="5" name="Freeform 5"/>
            <p:cNvSpPr/>
            <p:nvPr/>
          </p:nvSpPr>
          <p:spPr>
            <a:xfrm>
              <a:off x="0" y="0"/>
              <a:ext cx="8906476" cy="445324"/>
            </a:xfrm>
            <a:custGeom>
              <a:avLst/>
              <a:gdLst/>
              <a:ahLst/>
              <a:cxnLst/>
              <a:rect l="l" t="t" r="r" b="b"/>
              <a:pathLst>
                <a:path w="8906476" h="445324">
                  <a:moveTo>
                    <a:pt x="0" y="0"/>
                  </a:moveTo>
                  <a:lnTo>
                    <a:pt x="8906476" y="0"/>
                  </a:lnTo>
                  <a:lnTo>
                    <a:pt x="8906476" y="445324"/>
                  </a:lnTo>
                  <a:lnTo>
                    <a:pt x="0" y="44532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6" name="Freeform 6"/>
            <p:cNvSpPr/>
            <p:nvPr/>
          </p:nvSpPr>
          <p:spPr>
            <a:xfrm>
              <a:off x="9113937" y="0"/>
              <a:ext cx="8906476" cy="445324"/>
            </a:xfrm>
            <a:custGeom>
              <a:avLst/>
              <a:gdLst/>
              <a:ahLst/>
              <a:cxnLst/>
              <a:rect l="l" t="t" r="r" b="b"/>
              <a:pathLst>
                <a:path w="8906476" h="445324">
                  <a:moveTo>
                    <a:pt x="0" y="0"/>
                  </a:moveTo>
                  <a:lnTo>
                    <a:pt x="8906475" y="0"/>
                  </a:lnTo>
                  <a:lnTo>
                    <a:pt x="8906475" y="445324"/>
                  </a:lnTo>
                  <a:lnTo>
                    <a:pt x="0" y="44532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7" name="Freeform 7"/>
            <p:cNvSpPr/>
            <p:nvPr/>
          </p:nvSpPr>
          <p:spPr>
            <a:xfrm>
              <a:off x="18227873" y="0"/>
              <a:ext cx="8906476" cy="445324"/>
            </a:xfrm>
            <a:custGeom>
              <a:avLst/>
              <a:gdLst/>
              <a:ahLst/>
              <a:cxnLst/>
              <a:rect l="l" t="t" r="r" b="b"/>
              <a:pathLst>
                <a:path w="8906476" h="445324">
                  <a:moveTo>
                    <a:pt x="0" y="0"/>
                  </a:moveTo>
                  <a:lnTo>
                    <a:pt x="8906476" y="0"/>
                  </a:lnTo>
                  <a:lnTo>
                    <a:pt x="8906476" y="445324"/>
                  </a:lnTo>
                  <a:lnTo>
                    <a:pt x="0" y="44532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grpSp>
        <p:nvGrpSpPr>
          <p:cNvPr id="8" name="Group 8"/>
          <p:cNvGrpSpPr/>
          <p:nvPr/>
        </p:nvGrpSpPr>
        <p:grpSpPr>
          <a:xfrm>
            <a:off x="-825030" y="9909373"/>
            <a:ext cx="20350762" cy="333993"/>
            <a:chOff x="0" y="0"/>
            <a:chExt cx="27134349" cy="445324"/>
          </a:xfrm>
        </p:grpSpPr>
        <p:sp>
          <p:nvSpPr>
            <p:cNvPr id="9" name="Freeform 9"/>
            <p:cNvSpPr/>
            <p:nvPr/>
          </p:nvSpPr>
          <p:spPr>
            <a:xfrm>
              <a:off x="0" y="0"/>
              <a:ext cx="8906476" cy="445324"/>
            </a:xfrm>
            <a:custGeom>
              <a:avLst/>
              <a:gdLst/>
              <a:ahLst/>
              <a:cxnLst/>
              <a:rect l="l" t="t" r="r" b="b"/>
              <a:pathLst>
                <a:path w="8906476" h="445324">
                  <a:moveTo>
                    <a:pt x="0" y="0"/>
                  </a:moveTo>
                  <a:lnTo>
                    <a:pt x="8906476" y="0"/>
                  </a:lnTo>
                  <a:lnTo>
                    <a:pt x="8906476" y="445324"/>
                  </a:lnTo>
                  <a:lnTo>
                    <a:pt x="0" y="44532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10" name="Freeform 10"/>
            <p:cNvSpPr/>
            <p:nvPr/>
          </p:nvSpPr>
          <p:spPr>
            <a:xfrm>
              <a:off x="9113937" y="0"/>
              <a:ext cx="8906476" cy="445324"/>
            </a:xfrm>
            <a:custGeom>
              <a:avLst/>
              <a:gdLst/>
              <a:ahLst/>
              <a:cxnLst/>
              <a:rect l="l" t="t" r="r" b="b"/>
              <a:pathLst>
                <a:path w="8906476" h="445324">
                  <a:moveTo>
                    <a:pt x="0" y="0"/>
                  </a:moveTo>
                  <a:lnTo>
                    <a:pt x="8906475" y="0"/>
                  </a:lnTo>
                  <a:lnTo>
                    <a:pt x="8906475" y="445324"/>
                  </a:lnTo>
                  <a:lnTo>
                    <a:pt x="0" y="44532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11" name="Freeform 11"/>
            <p:cNvSpPr/>
            <p:nvPr/>
          </p:nvSpPr>
          <p:spPr>
            <a:xfrm>
              <a:off x="18227873" y="0"/>
              <a:ext cx="8906476" cy="445324"/>
            </a:xfrm>
            <a:custGeom>
              <a:avLst/>
              <a:gdLst/>
              <a:ahLst/>
              <a:cxnLst/>
              <a:rect l="l" t="t" r="r" b="b"/>
              <a:pathLst>
                <a:path w="8906476" h="445324">
                  <a:moveTo>
                    <a:pt x="0" y="0"/>
                  </a:moveTo>
                  <a:lnTo>
                    <a:pt x="8906476" y="0"/>
                  </a:lnTo>
                  <a:lnTo>
                    <a:pt x="8906476" y="445324"/>
                  </a:lnTo>
                  <a:lnTo>
                    <a:pt x="0" y="44532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0">
              <a:srgbClr val="FFF7AD">
                <a:alpha val="100000"/>
              </a:srgbClr>
            </a:gs>
            <a:gs pos="100000">
              <a:srgbClr val="FFA9F9">
                <a:alpha val="100000"/>
              </a:srgbClr>
            </a:gs>
          </a:gsLst>
          <a:lin ang="0"/>
        </a:gradFill>
        <a:effectLst/>
      </p:bgPr>
    </p:bg>
    <p:spTree>
      <p:nvGrpSpPr>
        <p:cNvPr id="1" name=""/>
        <p:cNvGrpSpPr/>
        <p:nvPr/>
      </p:nvGrpSpPr>
      <p:grpSpPr>
        <a:xfrm>
          <a:off x="0" y="0"/>
          <a:ext cx="0" cy="0"/>
          <a:chOff x="0" y="0"/>
          <a:chExt cx="0" cy="0"/>
        </a:xfrm>
      </p:grpSpPr>
      <p:sp>
        <p:nvSpPr>
          <p:cNvPr id="2" name="Freeform 2"/>
          <p:cNvSpPr/>
          <p:nvPr/>
        </p:nvSpPr>
        <p:spPr>
          <a:xfrm>
            <a:off x="5262072" y="9674909"/>
            <a:ext cx="6440725" cy="1007095"/>
          </a:xfrm>
          <a:custGeom>
            <a:avLst/>
            <a:gdLst/>
            <a:ahLst/>
            <a:cxnLst/>
            <a:rect l="l" t="t" r="r" b="b"/>
            <a:pathLst>
              <a:path w="6440725" h="1007095">
                <a:moveTo>
                  <a:pt x="0" y="0"/>
                </a:moveTo>
                <a:lnTo>
                  <a:pt x="6440725" y="0"/>
                </a:lnTo>
                <a:lnTo>
                  <a:pt x="6440725" y="1007096"/>
                </a:lnTo>
                <a:lnTo>
                  <a:pt x="0" y="1007096"/>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3" name="Freeform 3"/>
          <p:cNvSpPr/>
          <p:nvPr/>
        </p:nvSpPr>
        <p:spPr>
          <a:xfrm>
            <a:off x="15827207" y="0"/>
            <a:ext cx="2460793" cy="2520658"/>
          </a:xfrm>
          <a:custGeom>
            <a:avLst/>
            <a:gdLst/>
            <a:ahLst/>
            <a:cxnLst/>
            <a:rect l="l" t="t" r="r" b="b"/>
            <a:pathLst>
              <a:path w="2460793" h="2520658">
                <a:moveTo>
                  <a:pt x="0" y="0"/>
                </a:moveTo>
                <a:lnTo>
                  <a:pt x="2460793" y="0"/>
                </a:lnTo>
                <a:lnTo>
                  <a:pt x="2460793" y="2520658"/>
                </a:lnTo>
                <a:lnTo>
                  <a:pt x="0" y="2520658"/>
                </a:lnTo>
                <a:lnTo>
                  <a:pt x="0" y="0"/>
                </a:lnTo>
                <a:close/>
              </a:path>
            </a:pathLst>
          </a:custGeom>
          <a:blipFill>
            <a:blip r:embed="rId3"/>
            <a:stretch>
              <a:fillRect/>
            </a:stretch>
          </a:blipFill>
        </p:spPr>
        <p:txBody>
          <a:bodyPr/>
          <a:lstStyle/>
          <a:p>
            <a:endParaRPr lang="en-US"/>
          </a:p>
        </p:txBody>
      </p:sp>
      <p:sp>
        <p:nvSpPr>
          <p:cNvPr id="4" name="Freeform 4"/>
          <p:cNvSpPr/>
          <p:nvPr/>
        </p:nvSpPr>
        <p:spPr>
          <a:xfrm>
            <a:off x="-112164" y="8527074"/>
            <a:ext cx="5890966" cy="1759926"/>
          </a:xfrm>
          <a:custGeom>
            <a:avLst/>
            <a:gdLst/>
            <a:ahLst/>
            <a:cxnLst/>
            <a:rect l="l" t="t" r="r" b="b"/>
            <a:pathLst>
              <a:path w="5890966" h="1759926">
                <a:moveTo>
                  <a:pt x="0" y="0"/>
                </a:moveTo>
                <a:lnTo>
                  <a:pt x="5890966" y="0"/>
                </a:lnTo>
                <a:lnTo>
                  <a:pt x="5890966" y="1759926"/>
                </a:lnTo>
                <a:lnTo>
                  <a:pt x="0" y="175992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5" name="Freeform 5"/>
          <p:cNvSpPr/>
          <p:nvPr/>
        </p:nvSpPr>
        <p:spPr>
          <a:xfrm>
            <a:off x="11664697" y="9674909"/>
            <a:ext cx="7315200" cy="713232"/>
          </a:xfrm>
          <a:custGeom>
            <a:avLst/>
            <a:gdLst/>
            <a:ahLst/>
            <a:cxnLst/>
            <a:rect l="l" t="t" r="r" b="b"/>
            <a:pathLst>
              <a:path w="7315200" h="713232">
                <a:moveTo>
                  <a:pt x="0" y="0"/>
                </a:moveTo>
                <a:lnTo>
                  <a:pt x="7315200" y="0"/>
                </a:lnTo>
                <a:lnTo>
                  <a:pt x="7315200" y="713232"/>
                </a:lnTo>
                <a:lnTo>
                  <a:pt x="0" y="713232"/>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6" name="Freeform 6"/>
          <p:cNvSpPr/>
          <p:nvPr/>
        </p:nvSpPr>
        <p:spPr>
          <a:xfrm flipH="1">
            <a:off x="15461489" y="7506420"/>
            <a:ext cx="2826511" cy="2780580"/>
          </a:xfrm>
          <a:custGeom>
            <a:avLst/>
            <a:gdLst/>
            <a:ahLst/>
            <a:cxnLst/>
            <a:rect l="l" t="t" r="r" b="b"/>
            <a:pathLst>
              <a:path w="2826511" h="2780580">
                <a:moveTo>
                  <a:pt x="2826511" y="0"/>
                </a:moveTo>
                <a:lnTo>
                  <a:pt x="0" y="0"/>
                </a:lnTo>
                <a:lnTo>
                  <a:pt x="0" y="2780580"/>
                </a:lnTo>
                <a:lnTo>
                  <a:pt x="2826511" y="2780580"/>
                </a:lnTo>
                <a:lnTo>
                  <a:pt x="2826511" y="0"/>
                </a:lnTo>
                <a:close/>
              </a:path>
            </a:pathLst>
          </a:custGeom>
          <a:blipFill>
            <a:blip r:embed="rId6"/>
            <a:stretch>
              <a:fillRect/>
            </a:stretch>
          </a:blipFill>
        </p:spPr>
        <p:txBody>
          <a:bodyPr/>
          <a:lstStyle/>
          <a:p>
            <a:endParaRPr lang="en-US"/>
          </a:p>
        </p:txBody>
      </p:sp>
      <p:sp>
        <p:nvSpPr>
          <p:cNvPr id="7" name="Freeform 7"/>
          <p:cNvSpPr/>
          <p:nvPr/>
        </p:nvSpPr>
        <p:spPr>
          <a:xfrm>
            <a:off x="818676" y="2459084"/>
            <a:ext cx="3487891" cy="4114800"/>
          </a:xfrm>
          <a:custGeom>
            <a:avLst/>
            <a:gdLst/>
            <a:ahLst/>
            <a:cxnLst/>
            <a:rect l="l" t="t" r="r" b="b"/>
            <a:pathLst>
              <a:path w="3487891" h="4114800">
                <a:moveTo>
                  <a:pt x="0" y="0"/>
                </a:moveTo>
                <a:lnTo>
                  <a:pt x="3487892" y="0"/>
                </a:lnTo>
                <a:lnTo>
                  <a:pt x="3487892" y="4114800"/>
                </a:lnTo>
                <a:lnTo>
                  <a:pt x="0" y="4114800"/>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sp>
        <p:nvSpPr>
          <p:cNvPr id="8" name="Freeform 8"/>
          <p:cNvSpPr/>
          <p:nvPr/>
        </p:nvSpPr>
        <p:spPr>
          <a:xfrm>
            <a:off x="13120048" y="26119"/>
            <a:ext cx="2909817" cy="571052"/>
          </a:xfrm>
          <a:custGeom>
            <a:avLst/>
            <a:gdLst/>
            <a:ahLst/>
            <a:cxnLst/>
            <a:rect l="l" t="t" r="r" b="b"/>
            <a:pathLst>
              <a:path w="2909817" h="571052">
                <a:moveTo>
                  <a:pt x="0" y="0"/>
                </a:moveTo>
                <a:lnTo>
                  <a:pt x="2909817" y="0"/>
                </a:lnTo>
                <a:lnTo>
                  <a:pt x="2909817" y="571052"/>
                </a:lnTo>
                <a:lnTo>
                  <a:pt x="0" y="571052"/>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a:p>
        </p:txBody>
      </p:sp>
      <p:sp>
        <p:nvSpPr>
          <p:cNvPr id="9" name="Freeform 9"/>
          <p:cNvSpPr/>
          <p:nvPr/>
        </p:nvSpPr>
        <p:spPr>
          <a:xfrm>
            <a:off x="8579451" y="-13719"/>
            <a:ext cx="4540597" cy="556223"/>
          </a:xfrm>
          <a:custGeom>
            <a:avLst/>
            <a:gdLst/>
            <a:ahLst/>
            <a:cxnLst/>
            <a:rect l="l" t="t" r="r" b="b"/>
            <a:pathLst>
              <a:path w="4540597" h="556223">
                <a:moveTo>
                  <a:pt x="0" y="0"/>
                </a:moveTo>
                <a:lnTo>
                  <a:pt x="4540597" y="0"/>
                </a:lnTo>
                <a:lnTo>
                  <a:pt x="4540597" y="556223"/>
                </a:lnTo>
                <a:lnTo>
                  <a:pt x="0" y="556223"/>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US"/>
          </a:p>
        </p:txBody>
      </p:sp>
      <p:sp>
        <p:nvSpPr>
          <p:cNvPr id="10" name="Freeform 10"/>
          <p:cNvSpPr/>
          <p:nvPr/>
        </p:nvSpPr>
        <p:spPr>
          <a:xfrm>
            <a:off x="2285360" y="0"/>
            <a:ext cx="3214393" cy="437961"/>
          </a:xfrm>
          <a:custGeom>
            <a:avLst/>
            <a:gdLst/>
            <a:ahLst/>
            <a:cxnLst/>
            <a:rect l="l" t="t" r="r" b="b"/>
            <a:pathLst>
              <a:path w="3214393" h="437961">
                <a:moveTo>
                  <a:pt x="0" y="0"/>
                </a:moveTo>
                <a:lnTo>
                  <a:pt x="3214392" y="0"/>
                </a:lnTo>
                <a:lnTo>
                  <a:pt x="3214392" y="437961"/>
                </a:lnTo>
                <a:lnTo>
                  <a:pt x="0" y="437961"/>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11" name="Freeform 11"/>
          <p:cNvSpPr/>
          <p:nvPr/>
        </p:nvSpPr>
        <p:spPr>
          <a:xfrm>
            <a:off x="5499752" y="-17663"/>
            <a:ext cx="3079699" cy="512000"/>
          </a:xfrm>
          <a:custGeom>
            <a:avLst/>
            <a:gdLst/>
            <a:ahLst/>
            <a:cxnLst/>
            <a:rect l="l" t="t" r="r" b="b"/>
            <a:pathLst>
              <a:path w="3079699" h="512000">
                <a:moveTo>
                  <a:pt x="0" y="0"/>
                </a:moveTo>
                <a:lnTo>
                  <a:pt x="3079699" y="0"/>
                </a:lnTo>
                <a:lnTo>
                  <a:pt x="3079699" y="512000"/>
                </a:lnTo>
                <a:lnTo>
                  <a:pt x="0" y="512000"/>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12" name="Freeform 12"/>
          <p:cNvSpPr/>
          <p:nvPr/>
        </p:nvSpPr>
        <p:spPr>
          <a:xfrm flipH="1">
            <a:off x="14083262" y="2459084"/>
            <a:ext cx="3487891" cy="4114800"/>
          </a:xfrm>
          <a:custGeom>
            <a:avLst/>
            <a:gdLst/>
            <a:ahLst/>
            <a:cxnLst/>
            <a:rect l="l" t="t" r="r" b="b"/>
            <a:pathLst>
              <a:path w="3487891" h="4114800">
                <a:moveTo>
                  <a:pt x="3487891" y="0"/>
                </a:moveTo>
                <a:lnTo>
                  <a:pt x="0" y="0"/>
                </a:lnTo>
                <a:lnTo>
                  <a:pt x="0" y="4114800"/>
                </a:lnTo>
                <a:lnTo>
                  <a:pt x="3487891" y="4114800"/>
                </a:lnTo>
                <a:lnTo>
                  <a:pt x="3487891"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3" name="Freeform 13"/>
          <p:cNvSpPr/>
          <p:nvPr/>
        </p:nvSpPr>
        <p:spPr>
          <a:xfrm>
            <a:off x="8000157" y="5560109"/>
            <a:ext cx="2736342" cy="4114800"/>
          </a:xfrm>
          <a:custGeom>
            <a:avLst/>
            <a:gdLst/>
            <a:ahLst/>
            <a:cxnLst/>
            <a:rect l="l" t="t" r="r" b="b"/>
            <a:pathLst>
              <a:path w="2736342" h="4114800">
                <a:moveTo>
                  <a:pt x="0" y="0"/>
                </a:moveTo>
                <a:lnTo>
                  <a:pt x="2736342" y="0"/>
                </a:lnTo>
                <a:lnTo>
                  <a:pt x="2736342" y="4114800"/>
                </a:lnTo>
                <a:lnTo>
                  <a:pt x="0" y="4114800"/>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endParaRPr lang="en-US"/>
          </a:p>
        </p:txBody>
      </p:sp>
      <p:sp>
        <p:nvSpPr>
          <p:cNvPr id="14" name="TextBox 14"/>
          <p:cNvSpPr txBox="1"/>
          <p:nvPr/>
        </p:nvSpPr>
        <p:spPr>
          <a:xfrm>
            <a:off x="5017251" y="957946"/>
            <a:ext cx="8253499" cy="2989536"/>
          </a:xfrm>
          <a:prstGeom prst="rect">
            <a:avLst/>
          </a:prstGeom>
        </p:spPr>
        <p:txBody>
          <a:bodyPr lIns="0" tIns="0" rIns="0" bIns="0" rtlCol="0" anchor="t">
            <a:spAutoFit/>
          </a:bodyPr>
          <a:lstStyle/>
          <a:p>
            <a:pPr algn="ctr">
              <a:lnSpc>
                <a:spcPts val="24471"/>
              </a:lnSpc>
              <a:spcBef>
                <a:spcPct val="0"/>
              </a:spcBef>
            </a:pPr>
            <a:r>
              <a:rPr lang="en-US" sz="17479" spc="-297">
                <a:solidFill>
                  <a:srgbClr val="000000"/>
                </a:solidFill>
                <a:latin typeface="Lilita One"/>
                <a:ea typeface="Lilita One"/>
                <a:cs typeface="Lilita One"/>
                <a:sym typeface="Lilita One"/>
              </a:rPr>
              <a:t>CULTURE</a:t>
            </a:r>
          </a:p>
        </p:txBody>
      </p:sp>
      <p:sp>
        <p:nvSpPr>
          <p:cNvPr id="15" name="TextBox 15"/>
          <p:cNvSpPr txBox="1"/>
          <p:nvPr/>
        </p:nvSpPr>
        <p:spPr>
          <a:xfrm>
            <a:off x="7266403" y="4002309"/>
            <a:ext cx="3755194" cy="1143134"/>
          </a:xfrm>
          <a:prstGeom prst="rect">
            <a:avLst/>
          </a:prstGeom>
        </p:spPr>
        <p:txBody>
          <a:bodyPr lIns="0" tIns="0" rIns="0" bIns="0" rtlCol="0" anchor="t">
            <a:spAutoFit/>
          </a:bodyPr>
          <a:lstStyle/>
          <a:p>
            <a:pPr algn="ctr">
              <a:lnSpc>
                <a:spcPts val="9248"/>
              </a:lnSpc>
              <a:spcBef>
                <a:spcPct val="0"/>
              </a:spcBef>
            </a:pPr>
            <a:r>
              <a:rPr lang="en-US" sz="6606" spc="-112">
                <a:solidFill>
                  <a:srgbClr val="000000"/>
                </a:solidFill>
                <a:latin typeface="Lilita One"/>
                <a:ea typeface="Lilita One"/>
                <a:cs typeface="Lilita One"/>
                <a:sym typeface="Lilita One"/>
              </a:rPr>
              <a:t>What is it?</a:t>
            </a:r>
          </a:p>
        </p:txBody>
      </p:sp>
      <p:sp>
        <p:nvSpPr>
          <p:cNvPr id="16" name="TextBox 16"/>
          <p:cNvSpPr txBox="1"/>
          <p:nvPr/>
        </p:nvSpPr>
        <p:spPr>
          <a:xfrm>
            <a:off x="4748265" y="6381967"/>
            <a:ext cx="8791470" cy="1143134"/>
          </a:xfrm>
          <a:prstGeom prst="rect">
            <a:avLst/>
          </a:prstGeom>
        </p:spPr>
        <p:txBody>
          <a:bodyPr lIns="0" tIns="0" rIns="0" bIns="0" rtlCol="0" anchor="t">
            <a:spAutoFit/>
          </a:bodyPr>
          <a:lstStyle/>
          <a:p>
            <a:pPr algn="ctr">
              <a:lnSpc>
                <a:spcPts val="9248"/>
              </a:lnSpc>
              <a:spcBef>
                <a:spcPct val="0"/>
              </a:spcBef>
            </a:pPr>
            <a:r>
              <a:rPr lang="en-US" sz="6606" spc="-112">
                <a:solidFill>
                  <a:srgbClr val="000000"/>
                </a:solidFill>
                <a:latin typeface="Lilita One"/>
                <a:ea typeface="Lilita One"/>
                <a:cs typeface="Lilita One"/>
                <a:sym typeface="Lilita One"/>
              </a:rPr>
              <a:t>Turn and talk to a partner</a:t>
            </a:r>
          </a:p>
        </p:txBody>
      </p:sp>
      <p:sp>
        <p:nvSpPr>
          <p:cNvPr id="17" name="Freeform 17"/>
          <p:cNvSpPr/>
          <p:nvPr/>
        </p:nvSpPr>
        <p:spPr>
          <a:xfrm flipH="1">
            <a:off x="3758" y="40517"/>
            <a:ext cx="2460793" cy="2520658"/>
          </a:xfrm>
          <a:custGeom>
            <a:avLst/>
            <a:gdLst/>
            <a:ahLst/>
            <a:cxnLst/>
            <a:rect l="l" t="t" r="r" b="b"/>
            <a:pathLst>
              <a:path w="2460793" h="2520658">
                <a:moveTo>
                  <a:pt x="2460793" y="0"/>
                </a:moveTo>
                <a:lnTo>
                  <a:pt x="0" y="0"/>
                </a:lnTo>
                <a:lnTo>
                  <a:pt x="0" y="2520658"/>
                </a:lnTo>
                <a:lnTo>
                  <a:pt x="2460793" y="2520658"/>
                </a:lnTo>
                <a:lnTo>
                  <a:pt x="2460793" y="0"/>
                </a:lnTo>
                <a:close/>
              </a:path>
            </a:pathLst>
          </a:custGeom>
          <a:blipFill>
            <a:blip r:embed="rId3"/>
            <a:stretch>
              <a:fillRect/>
            </a:stretch>
          </a:blipFill>
        </p:spPr>
        <p:txBody>
          <a:bodyPr/>
          <a:lstStyle/>
          <a:p>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1">
          <a:gsLst>
            <a:gs pos="0">
              <a:srgbClr val="FFF7AD">
                <a:alpha val="100000"/>
              </a:srgbClr>
            </a:gs>
            <a:gs pos="100000">
              <a:srgbClr val="FFA9F9">
                <a:alpha val="100000"/>
              </a:srgbClr>
            </a:gs>
          </a:gsLst>
          <a:lin ang="0"/>
        </a:gradFill>
        <a:effectLst/>
      </p:bgPr>
    </p:bg>
    <p:spTree>
      <p:nvGrpSpPr>
        <p:cNvPr id="1" name=""/>
        <p:cNvGrpSpPr/>
        <p:nvPr/>
      </p:nvGrpSpPr>
      <p:grpSpPr>
        <a:xfrm>
          <a:off x="0" y="0"/>
          <a:ext cx="0" cy="0"/>
          <a:chOff x="0" y="0"/>
          <a:chExt cx="0" cy="0"/>
        </a:xfrm>
      </p:grpSpPr>
      <p:sp>
        <p:nvSpPr>
          <p:cNvPr id="2" name="Freeform 2"/>
          <p:cNvSpPr/>
          <p:nvPr/>
        </p:nvSpPr>
        <p:spPr>
          <a:xfrm>
            <a:off x="0" y="2923555"/>
            <a:ext cx="1917948" cy="2617547"/>
          </a:xfrm>
          <a:custGeom>
            <a:avLst/>
            <a:gdLst/>
            <a:ahLst/>
            <a:cxnLst/>
            <a:rect l="l" t="t" r="r" b="b"/>
            <a:pathLst>
              <a:path w="1917948" h="2617547">
                <a:moveTo>
                  <a:pt x="0" y="0"/>
                </a:moveTo>
                <a:lnTo>
                  <a:pt x="1917948" y="0"/>
                </a:lnTo>
                <a:lnTo>
                  <a:pt x="1917948" y="2617548"/>
                </a:lnTo>
                <a:lnTo>
                  <a:pt x="0" y="261754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3" name="Freeform 3"/>
          <p:cNvSpPr/>
          <p:nvPr/>
        </p:nvSpPr>
        <p:spPr>
          <a:xfrm>
            <a:off x="16546212" y="175297"/>
            <a:ext cx="1741788" cy="2227868"/>
          </a:xfrm>
          <a:custGeom>
            <a:avLst/>
            <a:gdLst/>
            <a:ahLst/>
            <a:cxnLst/>
            <a:rect l="l" t="t" r="r" b="b"/>
            <a:pathLst>
              <a:path w="1741788" h="2227868">
                <a:moveTo>
                  <a:pt x="0" y="0"/>
                </a:moveTo>
                <a:lnTo>
                  <a:pt x="1741788" y="0"/>
                </a:lnTo>
                <a:lnTo>
                  <a:pt x="1741788" y="2227869"/>
                </a:lnTo>
                <a:lnTo>
                  <a:pt x="0" y="222786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Freeform 4"/>
          <p:cNvSpPr/>
          <p:nvPr/>
        </p:nvSpPr>
        <p:spPr>
          <a:xfrm>
            <a:off x="15877004" y="5286425"/>
            <a:ext cx="2410996" cy="2292638"/>
          </a:xfrm>
          <a:custGeom>
            <a:avLst/>
            <a:gdLst/>
            <a:ahLst/>
            <a:cxnLst/>
            <a:rect l="l" t="t" r="r" b="b"/>
            <a:pathLst>
              <a:path w="2410996" h="2292638">
                <a:moveTo>
                  <a:pt x="0" y="0"/>
                </a:moveTo>
                <a:lnTo>
                  <a:pt x="2410996" y="0"/>
                </a:lnTo>
                <a:lnTo>
                  <a:pt x="2410996" y="2292638"/>
                </a:lnTo>
                <a:lnTo>
                  <a:pt x="0" y="229263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5" name="Freeform 5"/>
          <p:cNvSpPr/>
          <p:nvPr/>
        </p:nvSpPr>
        <p:spPr>
          <a:xfrm>
            <a:off x="0" y="255726"/>
            <a:ext cx="2207648" cy="2147440"/>
          </a:xfrm>
          <a:custGeom>
            <a:avLst/>
            <a:gdLst/>
            <a:ahLst/>
            <a:cxnLst/>
            <a:rect l="l" t="t" r="r" b="b"/>
            <a:pathLst>
              <a:path w="2207648" h="2147440">
                <a:moveTo>
                  <a:pt x="0" y="0"/>
                </a:moveTo>
                <a:lnTo>
                  <a:pt x="2207648" y="0"/>
                </a:lnTo>
                <a:lnTo>
                  <a:pt x="2207648" y="2147440"/>
                </a:lnTo>
                <a:lnTo>
                  <a:pt x="0" y="2147440"/>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6" name="Freeform 6"/>
          <p:cNvSpPr/>
          <p:nvPr/>
        </p:nvSpPr>
        <p:spPr>
          <a:xfrm>
            <a:off x="0" y="8229600"/>
            <a:ext cx="2370197" cy="1969418"/>
          </a:xfrm>
          <a:custGeom>
            <a:avLst/>
            <a:gdLst/>
            <a:ahLst/>
            <a:cxnLst/>
            <a:rect l="l" t="t" r="r" b="b"/>
            <a:pathLst>
              <a:path w="2370197" h="1969418">
                <a:moveTo>
                  <a:pt x="0" y="0"/>
                </a:moveTo>
                <a:lnTo>
                  <a:pt x="2370197" y="0"/>
                </a:lnTo>
                <a:lnTo>
                  <a:pt x="2370197" y="1969418"/>
                </a:lnTo>
                <a:lnTo>
                  <a:pt x="0" y="1969418"/>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7" name="Freeform 7"/>
          <p:cNvSpPr/>
          <p:nvPr/>
        </p:nvSpPr>
        <p:spPr>
          <a:xfrm>
            <a:off x="0" y="6026878"/>
            <a:ext cx="2207648" cy="1713938"/>
          </a:xfrm>
          <a:custGeom>
            <a:avLst/>
            <a:gdLst/>
            <a:ahLst/>
            <a:cxnLst/>
            <a:rect l="l" t="t" r="r" b="b"/>
            <a:pathLst>
              <a:path w="2207648" h="1713938">
                <a:moveTo>
                  <a:pt x="0" y="0"/>
                </a:moveTo>
                <a:lnTo>
                  <a:pt x="2207648" y="0"/>
                </a:lnTo>
                <a:lnTo>
                  <a:pt x="2207648" y="1713938"/>
                </a:lnTo>
                <a:lnTo>
                  <a:pt x="0" y="1713938"/>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sp>
        <p:nvSpPr>
          <p:cNvPr id="8" name="Freeform 8"/>
          <p:cNvSpPr/>
          <p:nvPr/>
        </p:nvSpPr>
        <p:spPr>
          <a:xfrm>
            <a:off x="16546212" y="2814802"/>
            <a:ext cx="1741788" cy="2138356"/>
          </a:xfrm>
          <a:custGeom>
            <a:avLst/>
            <a:gdLst/>
            <a:ahLst/>
            <a:cxnLst/>
            <a:rect l="l" t="t" r="r" b="b"/>
            <a:pathLst>
              <a:path w="1741788" h="2138356">
                <a:moveTo>
                  <a:pt x="0" y="0"/>
                </a:moveTo>
                <a:lnTo>
                  <a:pt x="1741788" y="0"/>
                </a:lnTo>
                <a:lnTo>
                  <a:pt x="1741788" y="2138356"/>
                </a:lnTo>
                <a:lnTo>
                  <a:pt x="0" y="2138356"/>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a:p>
        </p:txBody>
      </p:sp>
      <p:sp>
        <p:nvSpPr>
          <p:cNvPr id="9" name="Freeform 9"/>
          <p:cNvSpPr/>
          <p:nvPr/>
        </p:nvSpPr>
        <p:spPr>
          <a:xfrm>
            <a:off x="15475499" y="8229600"/>
            <a:ext cx="2756011" cy="1678662"/>
          </a:xfrm>
          <a:custGeom>
            <a:avLst/>
            <a:gdLst/>
            <a:ahLst/>
            <a:cxnLst/>
            <a:rect l="l" t="t" r="r" b="b"/>
            <a:pathLst>
              <a:path w="2756011" h="1678662">
                <a:moveTo>
                  <a:pt x="0" y="0"/>
                </a:moveTo>
                <a:lnTo>
                  <a:pt x="2756012" y="0"/>
                </a:lnTo>
                <a:lnTo>
                  <a:pt x="2756012" y="1678662"/>
                </a:lnTo>
                <a:lnTo>
                  <a:pt x="0" y="1678662"/>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US"/>
          </a:p>
        </p:txBody>
      </p:sp>
      <p:pic>
        <p:nvPicPr>
          <p:cNvPr id="10" name="Picture 10"/>
          <p:cNvPicPr>
            <a:picLocks noChangeAspect="1"/>
          </p:cNvPicPr>
          <p:nvPr/>
        </p:nvPicPr>
        <p:blipFill>
          <a:blip r:embed="rId10"/>
          <a:srcRect/>
          <a:stretch>
            <a:fillRect/>
          </a:stretch>
        </p:blipFill>
        <p:spPr>
          <a:xfrm>
            <a:off x="5567189" y="2770891"/>
            <a:ext cx="7137370" cy="7137370"/>
          </a:xfrm>
          <a:prstGeom prst="rect">
            <a:avLst/>
          </a:prstGeom>
        </p:spPr>
      </p:pic>
      <p:sp>
        <p:nvSpPr>
          <p:cNvPr id="11" name="Freeform 11"/>
          <p:cNvSpPr/>
          <p:nvPr/>
        </p:nvSpPr>
        <p:spPr>
          <a:xfrm>
            <a:off x="13018884" y="7864770"/>
            <a:ext cx="1697046" cy="2699078"/>
          </a:xfrm>
          <a:custGeom>
            <a:avLst/>
            <a:gdLst/>
            <a:ahLst/>
            <a:cxnLst/>
            <a:rect l="l" t="t" r="r" b="b"/>
            <a:pathLst>
              <a:path w="1697046" h="2699078">
                <a:moveTo>
                  <a:pt x="0" y="0"/>
                </a:moveTo>
                <a:lnTo>
                  <a:pt x="1697046" y="0"/>
                </a:lnTo>
                <a:lnTo>
                  <a:pt x="1697046" y="2699078"/>
                </a:lnTo>
                <a:lnTo>
                  <a:pt x="0" y="2699078"/>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12" name="Freeform 12"/>
          <p:cNvSpPr/>
          <p:nvPr/>
        </p:nvSpPr>
        <p:spPr>
          <a:xfrm flipH="1">
            <a:off x="3011426" y="7670871"/>
            <a:ext cx="2243886" cy="2796120"/>
          </a:xfrm>
          <a:custGeom>
            <a:avLst/>
            <a:gdLst/>
            <a:ahLst/>
            <a:cxnLst/>
            <a:rect l="l" t="t" r="r" b="b"/>
            <a:pathLst>
              <a:path w="2243886" h="2796120">
                <a:moveTo>
                  <a:pt x="2243886" y="0"/>
                </a:moveTo>
                <a:lnTo>
                  <a:pt x="0" y="0"/>
                </a:lnTo>
                <a:lnTo>
                  <a:pt x="0" y="2796120"/>
                </a:lnTo>
                <a:lnTo>
                  <a:pt x="2243886" y="2796120"/>
                </a:lnTo>
                <a:lnTo>
                  <a:pt x="2243886" y="0"/>
                </a:lnTo>
                <a:close/>
              </a:path>
            </a:pathLst>
          </a:custGeom>
          <a:blipFill>
            <a:blip r:embed="rId12"/>
            <a:stretch>
              <a:fillRect/>
            </a:stretch>
          </a:blipFill>
        </p:spPr>
        <p:txBody>
          <a:bodyPr/>
          <a:lstStyle/>
          <a:p>
            <a:endParaRPr lang="en-US"/>
          </a:p>
        </p:txBody>
      </p:sp>
      <p:sp>
        <p:nvSpPr>
          <p:cNvPr id="13" name="Freeform 13"/>
          <p:cNvSpPr/>
          <p:nvPr/>
        </p:nvSpPr>
        <p:spPr>
          <a:xfrm>
            <a:off x="2867737" y="206364"/>
            <a:ext cx="3476749" cy="2855280"/>
          </a:xfrm>
          <a:custGeom>
            <a:avLst/>
            <a:gdLst/>
            <a:ahLst/>
            <a:cxnLst/>
            <a:rect l="l" t="t" r="r" b="b"/>
            <a:pathLst>
              <a:path w="3476749" h="2855280">
                <a:moveTo>
                  <a:pt x="0" y="0"/>
                </a:moveTo>
                <a:lnTo>
                  <a:pt x="3476749" y="0"/>
                </a:lnTo>
                <a:lnTo>
                  <a:pt x="3476749" y="2855280"/>
                </a:lnTo>
                <a:lnTo>
                  <a:pt x="0" y="2855280"/>
                </a:lnTo>
                <a:lnTo>
                  <a:pt x="0" y="0"/>
                </a:lnTo>
                <a:close/>
              </a:path>
            </a:pathLst>
          </a:custGeom>
          <a:blipFill>
            <a:blip r:embed="rId13"/>
            <a:stretch>
              <a:fillRect/>
            </a:stretch>
          </a:blipFill>
        </p:spPr>
        <p:txBody>
          <a:bodyPr/>
          <a:lstStyle/>
          <a:p>
            <a:endParaRPr lang="en-US"/>
          </a:p>
        </p:txBody>
      </p:sp>
      <p:sp>
        <p:nvSpPr>
          <p:cNvPr id="14" name="Freeform 14"/>
          <p:cNvSpPr/>
          <p:nvPr/>
        </p:nvSpPr>
        <p:spPr>
          <a:xfrm>
            <a:off x="12542322" y="255726"/>
            <a:ext cx="2504652" cy="3017654"/>
          </a:xfrm>
          <a:custGeom>
            <a:avLst/>
            <a:gdLst/>
            <a:ahLst/>
            <a:cxnLst/>
            <a:rect l="l" t="t" r="r" b="b"/>
            <a:pathLst>
              <a:path w="2504652" h="3017654">
                <a:moveTo>
                  <a:pt x="0" y="0"/>
                </a:moveTo>
                <a:lnTo>
                  <a:pt x="2504652" y="0"/>
                </a:lnTo>
                <a:lnTo>
                  <a:pt x="2504652" y="3017653"/>
                </a:lnTo>
                <a:lnTo>
                  <a:pt x="0" y="3017653"/>
                </a:lnTo>
                <a:lnTo>
                  <a:pt x="0" y="0"/>
                </a:lnTo>
                <a:close/>
              </a:path>
            </a:pathLst>
          </a:custGeom>
          <a:blipFill>
            <a:blip r:embed="rId14"/>
            <a:stretch>
              <a:fillRect/>
            </a:stretch>
          </a:blipFill>
        </p:spPr>
        <p:txBody>
          <a:bodyPr/>
          <a:lstStyle/>
          <a:p>
            <a:endParaRPr lang="en-US"/>
          </a:p>
        </p:txBody>
      </p:sp>
      <p:sp>
        <p:nvSpPr>
          <p:cNvPr id="15" name="Freeform 15"/>
          <p:cNvSpPr/>
          <p:nvPr/>
        </p:nvSpPr>
        <p:spPr>
          <a:xfrm>
            <a:off x="8080552" y="0"/>
            <a:ext cx="1948407" cy="2626529"/>
          </a:xfrm>
          <a:custGeom>
            <a:avLst/>
            <a:gdLst/>
            <a:ahLst/>
            <a:cxnLst/>
            <a:rect l="l" t="t" r="r" b="b"/>
            <a:pathLst>
              <a:path w="1948407" h="2626529">
                <a:moveTo>
                  <a:pt x="0" y="0"/>
                </a:moveTo>
                <a:lnTo>
                  <a:pt x="1948407" y="0"/>
                </a:lnTo>
                <a:lnTo>
                  <a:pt x="1948407" y="2626529"/>
                </a:lnTo>
                <a:lnTo>
                  <a:pt x="0" y="2626529"/>
                </a:lnTo>
                <a:lnTo>
                  <a:pt x="0" y="0"/>
                </a:lnTo>
                <a:close/>
              </a:path>
            </a:pathLst>
          </a:custGeom>
          <a:blipFill>
            <a:blip>
              <a:extLst>
                <a:ext uri="{96DAC541-7B7A-43D3-8B79-37D633B846F1}">
                  <asvg:svgBlip xmlns:asvg="http://schemas.microsoft.com/office/drawing/2016/SVG/main" r:embed="rId15"/>
                </a:ext>
              </a:extLst>
            </a:blip>
            <a:stretch>
              <a:fillRect/>
            </a:stretch>
          </a:blipFill>
        </p:spPr>
        <p:txBody>
          <a:bodyPr/>
          <a:lstStyle/>
          <a:p>
            <a:endParaRPr lang="en-US"/>
          </a:p>
        </p:txBody>
      </p:sp>
      <p:grpSp>
        <p:nvGrpSpPr>
          <p:cNvPr id="16" name="Group 16"/>
          <p:cNvGrpSpPr/>
          <p:nvPr/>
        </p:nvGrpSpPr>
        <p:grpSpPr>
          <a:xfrm>
            <a:off x="7252920" y="6279237"/>
            <a:ext cx="3641771" cy="3629025"/>
            <a:chOff x="0" y="0"/>
            <a:chExt cx="4855695" cy="4838700"/>
          </a:xfrm>
        </p:grpSpPr>
        <p:sp>
          <p:nvSpPr>
            <p:cNvPr id="17" name="Freeform 17"/>
            <p:cNvSpPr/>
            <p:nvPr/>
          </p:nvSpPr>
          <p:spPr>
            <a:xfrm>
              <a:off x="0" y="0"/>
              <a:ext cx="4855695" cy="4838700"/>
            </a:xfrm>
            <a:custGeom>
              <a:avLst/>
              <a:gdLst/>
              <a:ahLst/>
              <a:cxnLst/>
              <a:rect l="l" t="t" r="r" b="b"/>
              <a:pathLst>
                <a:path w="4855695" h="4838700">
                  <a:moveTo>
                    <a:pt x="0" y="0"/>
                  </a:moveTo>
                  <a:lnTo>
                    <a:pt x="4855695" y="0"/>
                  </a:lnTo>
                  <a:lnTo>
                    <a:pt x="4855695" y="4838700"/>
                  </a:lnTo>
                  <a:lnTo>
                    <a:pt x="0" y="4838700"/>
                  </a:lnTo>
                  <a:lnTo>
                    <a:pt x="0" y="0"/>
                  </a:lnTo>
                  <a:close/>
                </a:path>
              </a:pathLst>
            </a:custGeom>
            <a:blipFill>
              <a:blip r:embed="rId16"/>
              <a:stretch>
                <a:fillRect/>
              </a:stretch>
            </a:blipFill>
          </p:spPr>
          <p:txBody>
            <a:bodyPr/>
            <a:lstStyle/>
            <a:p>
              <a:endParaRPr lang="en-US"/>
            </a:p>
          </p:txBody>
        </p:sp>
        <p:sp>
          <p:nvSpPr>
            <p:cNvPr id="18" name="Freeform 18"/>
            <p:cNvSpPr/>
            <p:nvPr/>
          </p:nvSpPr>
          <p:spPr>
            <a:xfrm>
              <a:off x="1528982" y="1771650"/>
              <a:ext cx="1440467" cy="1282015"/>
            </a:xfrm>
            <a:custGeom>
              <a:avLst/>
              <a:gdLst/>
              <a:ahLst/>
              <a:cxnLst/>
              <a:rect l="l" t="t" r="r" b="b"/>
              <a:pathLst>
                <a:path w="1440467" h="1282015">
                  <a:moveTo>
                    <a:pt x="0" y="0"/>
                  </a:moveTo>
                  <a:lnTo>
                    <a:pt x="1440467" y="0"/>
                  </a:lnTo>
                  <a:lnTo>
                    <a:pt x="1440467" y="1282015"/>
                  </a:lnTo>
                  <a:lnTo>
                    <a:pt x="0" y="1282015"/>
                  </a:lnTo>
                  <a:lnTo>
                    <a:pt x="0" y="0"/>
                  </a:lnTo>
                  <a:close/>
                </a:path>
              </a:pathLst>
            </a:custGeom>
            <a:blipFill>
              <a:blip>
                <a:extLst>
                  <a:ext uri="{96DAC541-7B7A-43D3-8B79-37D633B846F1}">
                    <asvg:svgBlip xmlns:asvg="http://schemas.microsoft.com/office/drawing/2016/SVG/main" r:embed="rId17"/>
                  </a:ext>
                </a:extLst>
              </a:blip>
              <a:stretch>
                <a:fillRect/>
              </a:stretch>
            </a:blipFill>
          </p:spPr>
          <p:txBody>
            <a:bodyPr/>
            <a:lstStyle/>
            <a:p>
              <a:endParaRPr lang="en-US"/>
            </a:p>
          </p:txBody>
        </p:sp>
      </p:grpSp>
      <p:sp>
        <p:nvSpPr>
          <p:cNvPr id="19" name="Freeform 19"/>
          <p:cNvSpPr/>
          <p:nvPr/>
        </p:nvSpPr>
        <p:spPr>
          <a:xfrm>
            <a:off x="3006798" y="3899661"/>
            <a:ext cx="1950791" cy="2562615"/>
          </a:xfrm>
          <a:custGeom>
            <a:avLst/>
            <a:gdLst/>
            <a:ahLst/>
            <a:cxnLst/>
            <a:rect l="l" t="t" r="r" b="b"/>
            <a:pathLst>
              <a:path w="1950791" h="2562615">
                <a:moveTo>
                  <a:pt x="0" y="0"/>
                </a:moveTo>
                <a:lnTo>
                  <a:pt x="1950791" y="0"/>
                </a:lnTo>
                <a:lnTo>
                  <a:pt x="1950791" y="2562616"/>
                </a:lnTo>
                <a:lnTo>
                  <a:pt x="0" y="2562616"/>
                </a:lnTo>
                <a:lnTo>
                  <a:pt x="0" y="0"/>
                </a:lnTo>
                <a:close/>
              </a:path>
            </a:pathLst>
          </a:custGeom>
          <a:blipFill>
            <a:blip>
              <a:extLst>
                <a:ext uri="{96DAC541-7B7A-43D3-8B79-37D633B846F1}">
                  <asvg:svgBlip xmlns:asvg="http://schemas.microsoft.com/office/drawing/2016/SVG/main" r:embed="rId18"/>
                </a:ext>
              </a:extLst>
            </a:blip>
            <a:stretch>
              <a:fillRect/>
            </a:stretch>
          </a:blipFill>
        </p:spPr>
        <p:txBody>
          <a:bodyPr/>
          <a:lstStyle/>
          <a:p>
            <a:endParaRPr lang="en-US"/>
          </a:p>
        </p:txBody>
      </p:sp>
      <p:sp>
        <p:nvSpPr>
          <p:cNvPr id="20" name="TextBox 20"/>
          <p:cNvSpPr txBox="1"/>
          <p:nvPr/>
        </p:nvSpPr>
        <p:spPr>
          <a:xfrm>
            <a:off x="5567189" y="5477179"/>
            <a:ext cx="6975133" cy="985098"/>
          </a:xfrm>
          <a:prstGeom prst="rect">
            <a:avLst/>
          </a:prstGeom>
        </p:spPr>
        <p:txBody>
          <a:bodyPr lIns="0" tIns="0" rIns="0" bIns="0" rtlCol="0" anchor="t">
            <a:spAutoFit/>
          </a:bodyPr>
          <a:lstStyle/>
          <a:p>
            <a:pPr algn="ctr">
              <a:lnSpc>
                <a:spcPts val="8051"/>
              </a:lnSpc>
              <a:spcBef>
                <a:spcPct val="0"/>
              </a:spcBef>
            </a:pPr>
            <a:r>
              <a:rPr lang="en-US" sz="5751" spc="-97">
                <a:solidFill>
                  <a:srgbClr val="000000"/>
                </a:solidFill>
                <a:latin typeface="Lilita One"/>
                <a:ea typeface="Lilita One"/>
                <a:cs typeface="Lilita One"/>
                <a:sym typeface="Lilita One"/>
              </a:rPr>
              <a:t> </a:t>
            </a:r>
            <a:r>
              <a:rPr lang="en-US" sz="5751" spc="-97">
                <a:solidFill>
                  <a:srgbClr val="FFFFFF"/>
                </a:solidFill>
                <a:latin typeface="Lilita One"/>
                <a:ea typeface="Lilita One"/>
                <a:cs typeface="Lilita One"/>
                <a:sym typeface="Lilita One"/>
              </a:rPr>
              <a:t>Culture is all around us</a:t>
            </a:r>
          </a:p>
        </p:txBody>
      </p:sp>
      <p:sp>
        <p:nvSpPr>
          <p:cNvPr id="21" name="Freeform 21"/>
          <p:cNvSpPr/>
          <p:nvPr/>
        </p:nvSpPr>
        <p:spPr>
          <a:xfrm flipH="1">
            <a:off x="13314159" y="4549630"/>
            <a:ext cx="1950791" cy="2562615"/>
          </a:xfrm>
          <a:custGeom>
            <a:avLst/>
            <a:gdLst/>
            <a:ahLst/>
            <a:cxnLst/>
            <a:rect l="l" t="t" r="r" b="b"/>
            <a:pathLst>
              <a:path w="1950791" h="2562615">
                <a:moveTo>
                  <a:pt x="1950791" y="0"/>
                </a:moveTo>
                <a:lnTo>
                  <a:pt x="0" y="0"/>
                </a:lnTo>
                <a:lnTo>
                  <a:pt x="0" y="2562615"/>
                </a:lnTo>
                <a:lnTo>
                  <a:pt x="1950791" y="2562615"/>
                </a:lnTo>
                <a:lnTo>
                  <a:pt x="1950791" y="0"/>
                </a:lnTo>
                <a:close/>
              </a:path>
            </a:pathLst>
          </a:custGeom>
          <a:blipFill>
            <a:blip>
              <a:extLst>
                <a:ext uri="{96DAC541-7B7A-43D3-8B79-37D633B846F1}">
                  <asvg:svgBlip xmlns:asvg="http://schemas.microsoft.com/office/drawing/2016/SVG/main" r:embed="rId19"/>
                </a:ext>
              </a:extLst>
            </a:blip>
            <a:stretch>
              <a:fillRect/>
            </a:stretch>
          </a:blipFill>
        </p:spPr>
        <p:txBody>
          <a:bodyPr/>
          <a:lstStyle/>
          <a:p>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rotWithShape="1">
          <a:gsLst>
            <a:gs pos="0">
              <a:srgbClr val="FFF7AD">
                <a:alpha val="100000"/>
              </a:srgbClr>
            </a:gs>
            <a:gs pos="100000">
              <a:srgbClr val="FFA9F9">
                <a:alpha val="100000"/>
              </a:srgbClr>
            </a:gs>
          </a:gsLst>
          <a:lin ang="0"/>
        </a:gradFill>
        <a:effectLst/>
      </p:bgPr>
    </p:bg>
    <p:spTree>
      <p:nvGrpSpPr>
        <p:cNvPr id="1" name=""/>
        <p:cNvGrpSpPr/>
        <p:nvPr/>
      </p:nvGrpSpPr>
      <p:grpSpPr>
        <a:xfrm>
          <a:off x="0" y="0"/>
          <a:ext cx="0" cy="0"/>
          <a:chOff x="0" y="0"/>
          <a:chExt cx="0" cy="0"/>
        </a:xfrm>
      </p:grpSpPr>
      <p:sp>
        <p:nvSpPr>
          <p:cNvPr id="2" name="Freeform 2"/>
          <p:cNvSpPr/>
          <p:nvPr/>
        </p:nvSpPr>
        <p:spPr>
          <a:xfrm>
            <a:off x="3691775" y="1693725"/>
            <a:ext cx="2928789" cy="1274023"/>
          </a:xfrm>
          <a:custGeom>
            <a:avLst/>
            <a:gdLst/>
            <a:ahLst/>
            <a:cxnLst/>
            <a:rect l="l" t="t" r="r" b="b"/>
            <a:pathLst>
              <a:path w="2928789" h="1274023">
                <a:moveTo>
                  <a:pt x="0" y="0"/>
                </a:moveTo>
                <a:lnTo>
                  <a:pt x="2928789" y="0"/>
                </a:lnTo>
                <a:lnTo>
                  <a:pt x="2928789" y="1274023"/>
                </a:lnTo>
                <a:lnTo>
                  <a:pt x="0" y="1274023"/>
                </a:lnTo>
                <a:lnTo>
                  <a:pt x="0" y="0"/>
                </a:lnTo>
                <a:close/>
              </a:path>
            </a:pathLst>
          </a:custGeom>
        </p:spPr>
        <p:txBody>
          <a:bodyPr/>
          <a:lstStyle/>
          <a:p>
            <a:endParaRPr lang="en-US"/>
          </a:p>
        </p:txBody>
      </p:sp>
      <p:sp>
        <p:nvSpPr>
          <p:cNvPr id="3" name="Freeform 3"/>
          <p:cNvSpPr/>
          <p:nvPr/>
        </p:nvSpPr>
        <p:spPr>
          <a:xfrm>
            <a:off x="2233288" y="3800470"/>
            <a:ext cx="861668" cy="888317"/>
          </a:xfrm>
          <a:custGeom>
            <a:avLst/>
            <a:gdLst/>
            <a:ahLst/>
            <a:cxnLst/>
            <a:rect l="l" t="t" r="r" b="b"/>
            <a:pathLst>
              <a:path w="861668" h="888317">
                <a:moveTo>
                  <a:pt x="0" y="0"/>
                </a:moveTo>
                <a:lnTo>
                  <a:pt x="861668" y="0"/>
                </a:lnTo>
                <a:lnTo>
                  <a:pt x="861668" y="888318"/>
                </a:lnTo>
                <a:lnTo>
                  <a:pt x="0" y="88831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4" name="Freeform 4"/>
          <p:cNvSpPr/>
          <p:nvPr/>
        </p:nvSpPr>
        <p:spPr>
          <a:xfrm>
            <a:off x="3482354" y="3540277"/>
            <a:ext cx="1313615" cy="1408702"/>
          </a:xfrm>
          <a:custGeom>
            <a:avLst/>
            <a:gdLst/>
            <a:ahLst/>
            <a:cxnLst/>
            <a:rect l="l" t="t" r="r" b="b"/>
            <a:pathLst>
              <a:path w="1313615" h="1408702">
                <a:moveTo>
                  <a:pt x="0" y="0"/>
                </a:moveTo>
                <a:lnTo>
                  <a:pt x="1313615" y="0"/>
                </a:lnTo>
                <a:lnTo>
                  <a:pt x="1313615" y="1408702"/>
                </a:lnTo>
                <a:lnTo>
                  <a:pt x="0" y="1408702"/>
                </a:lnTo>
                <a:lnTo>
                  <a:pt x="0" y="0"/>
                </a:lnTo>
                <a:close/>
              </a:path>
            </a:pathLst>
          </a:custGeom>
          <a:blipFill>
            <a:blip r:embed="rId3"/>
            <a:stretch>
              <a:fillRect/>
            </a:stretch>
          </a:blipFill>
        </p:spPr>
        <p:txBody>
          <a:bodyPr/>
          <a:lstStyle/>
          <a:p>
            <a:endParaRPr lang="en-US"/>
          </a:p>
        </p:txBody>
      </p:sp>
      <p:grpSp>
        <p:nvGrpSpPr>
          <p:cNvPr id="5" name="Group 5"/>
          <p:cNvGrpSpPr/>
          <p:nvPr/>
        </p:nvGrpSpPr>
        <p:grpSpPr>
          <a:xfrm>
            <a:off x="6224327" y="4075525"/>
            <a:ext cx="5094882" cy="4644119"/>
            <a:chOff x="0" y="0"/>
            <a:chExt cx="6793176" cy="6192158"/>
          </a:xfrm>
        </p:grpSpPr>
        <p:sp>
          <p:nvSpPr>
            <p:cNvPr id="6" name="Freeform 6"/>
            <p:cNvSpPr/>
            <p:nvPr/>
          </p:nvSpPr>
          <p:spPr>
            <a:xfrm>
              <a:off x="5391548" y="0"/>
              <a:ext cx="695754" cy="1075746"/>
            </a:xfrm>
            <a:custGeom>
              <a:avLst/>
              <a:gdLst/>
              <a:ahLst/>
              <a:cxnLst/>
              <a:rect l="l" t="t" r="r" b="b"/>
              <a:pathLst>
                <a:path w="695754" h="1075746">
                  <a:moveTo>
                    <a:pt x="0" y="0"/>
                  </a:moveTo>
                  <a:lnTo>
                    <a:pt x="695754" y="0"/>
                  </a:lnTo>
                  <a:lnTo>
                    <a:pt x="695754" y="1075746"/>
                  </a:lnTo>
                  <a:lnTo>
                    <a:pt x="0" y="107574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7" name="Freeform 7"/>
            <p:cNvSpPr/>
            <p:nvPr/>
          </p:nvSpPr>
          <p:spPr>
            <a:xfrm>
              <a:off x="4441365" y="541355"/>
              <a:ext cx="2351812" cy="2334708"/>
            </a:xfrm>
            <a:custGeom>
              <a:avLst/>
              <a:gdLst/>
              <a:ahLst/>
              <a:cxnLst/>
              <a:rect l="l" t="t" r="r" b="b"/>
              <a:pathLst>
                <a:path w="2351812" h="2334708">
                  <a:moveTo>
                    <a:pt x="0" y="0"/>
                  </a:moveTo>
                  <a:lnTo>
                    <a:pt x="2351811" y="0"/>
                  </a:lnTo>
                  <a:lnTo>
                    <a:pt x="2351811" y="2334708"/>
                  </a:lnTo>
                  <a:lnTo>
                    <a:pt x="0" y="2334708"/>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8" name="Freeform 8"/>
            <p:cNvSpPr/>
            <p:nvPr/>
          </p:nvSpPr>
          <p:spPr>
            <a:xfrm>
              <a:off x="223201" y="1075746"/>
              <a:ext cx="5864100" cy="3877636"/>
            </a:xfrm>
            <a:custGeom>
              <a:avLst/>
              <a:gdLst/>
              <a:ahLst/>
              <a:cxnLst/>
              <a:rect l="l" t="t" r="r" b="b"/>
              <a:pathLst>
                <a:path w="5864100" h="3877636">
                  <a:moveTo>
                    <a:pt x="0" y="0"/>
                  </a:moveTo>
                  <a:lnTo>
                    <a:pt x="5864101" y="0"/>
                  </a:lnTo>
                  <a:lnTo>
                    <a:pt x="5864101" y="3877636"/>
                  </a:lnTo>
                  <a:lnTo>
                    <a:pt x="0" y="3877636"/>
                  </a:lnTo>
                  <a:lnTo>
                    <a:pt x="0" y="0"/>
                  </a:lnTo>
                  <a:close/>
                </a:path>
              </a:pathLst>
            </a:custGeom>
            <a:blipFill>
              <a:blip r:embed="rId6"/>
              <a:stretch>
                <a:fillRect/>
              </a:stretch>
            </a:blipFill>
          </p:spPr>
          <p:txBody>
            <a:bodyPr/>
            <a:lstStyle/>
            <a:p>
              <a:endParaRPr lang="en-US"/>
            </a:p>
          </p:txBody>
        </p:sp>
        <p:sp>
          <p:nvSpPr>
            <p:cNvPr id="9" name="Freeform 9"/>
            <p:cNvSpPr/>
            <p:nvPr/>
          </p:nvSpPr>
          <p:spPr>
            <a:xfrm>
              <a:off x="422426" y="2632749"/>
              <a:ext cx="2019893" cy="2448356"/>
            </a:xfrm>
            <a:custGeom>
              <a:avLst/>
              <a:gdLst/>
              <a:ahLst/>
              <a:cxnLst/>
              <a:rect l="l" t="t" r="r" b="b"/>
              <a:pathLst>
                <a:path w="2019893" h="2448356">
                  <a:moveTo>
                    <a:pt x="0" y="0"/>
                  </a:moveTo>
                  <a:lnTo>
                    <a:pt x="2019893" y="0"/>
                  </a:lnTo>
                  <a:lnTo>
                    <a:pt x="2019893" y="2448355"/>
                  </a:lnTo>
                  <a:lnTo>
                    <a:pt x="0" y="2448355"/>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0" name="Freeform 10"/>
            <p:cNvSpPr/>
            <p:nvPr/>
          </p:nvSpPr>
          <p:spPr>
            <a:xfrm>
              <a:off x="2442319" y="4076604"/>
              <a:ext cx="1946309" cy="2115554"/>
            </a:xfrm>
            <a:custGeom>
              <a:avLst/>
              <a:gdLst/>
              <a:ahLst/>
              <a:cxnLst/>
              <a:rect l="l" t="t" r="r" b="b"/>
              <a:pathLst>
                <a:path w="1946309" h="2115554">
                  <a:moveTo>
                    <a:pt x="0" y="0"/>
                  </a:moveTo>
                  <a:lnTo>
                    <a:pt x="1946310" y="0"/>
                  </a:lnTo>
                  <a:lnTo>
                    <a:pt x="1946310" y="2115554"/>
                  </a:lnTo>
                  <a:lnTo>
                    <a:pt x="0" y="2115554"/>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a:p>
          </p:txBody>
        </p:sp>
        <p:sp>
          <p:nvSpPr>
            <p:cNvPr id="11" name="Freeform 11"/>
            <p:cNvSpPr/>
            <p:nvPr/>
          </p:nvSpPr>
          <p:spPr>
            <a:xfrm>
              <a:off x="0" y="2174721"/>
              <a:ext cx="1885689" cy="1232769"/>
            </a:xfrm>
            <a:custGeom>
              <a:avLst/>
              <a:gdLst/>
              <a:ahLst/>
              <a:cxnLst/>
              <a:rect l="l" t="t" r="r" b="b"/>
              <a:pathLst>
                <a:path w="1885689" h="1232769">
                  <a:moveTo>
                    <a:pt x="0" y="0"/>
                  </a:moveTo>
                  <a:lnTo>
                    <a:pt x="1885689" y="0"/>
                  </a:lnTo>
                  <a:lnTo>
                    <a:pt x="1885689" y="1232769"/>
                  </a:lnTo>
                  <a:lnTo>
                    <a:pt x="0" y="1232769"/>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US"/>
            </a:p>
          </p:txBody>
        </p:sp>
        <p:sp>
          <p:nvSpPr>
            <p:cNvPr id="12" name="Freeform 12"/>
            <p:cNvSpPr/>
            <p:nvPr/>
          </p:nvSpPr>
          <p:spPr>
            <a:xfrm flipH="1">
              <a:off x="4049324" y="3072104"/>
              <a:ext cx="2322543" cy="2009000"/>
            </a:xfrm>
            <a:custGeom>
              <a:avLst/>
              <a:gdLst/>
              <a:ahLst/>
              <a:cxnLst/>
              <a:rect l="l" t="t" r="r" b="b"/>
              <a:pathLst>
                <a:path w="2322543" h="2009000">
                  <a:moveTo>
                    <a:pt x="2322544" y="0"/>
                  </a:moveTo>
                  <a:lnTo>
                    <a:pt x="0" y="0"/>
                  </a:lnTo>
                  <a:lnTo>
                    <a:pt x="0" y="2009000"/>
                  </a:lnTo>
                  <a:lnTo>
                    <a:pt x="2322544" y="2009000"/>
                  </a:lnTo>
                  <a:lnTo>
                    <a:pt x="2322544" y="0"/>
                  </a:lnTo>
                  <a:close/>
                </a:path>
              </a:pathLst>
            </a:custGeom>
            <a:blipFill>
              <a:blip r:embed="rId10"/>
              <a:stretch>
                <a:fillRect/>
              </a:stretch>
            </a:blipFill>
          </p:spPr>
          <p:txBody>
            <a:bodyPr/>
            <a:lstStyle/>
            <a:p>
              <a:endParaRPr lang="en-US"/>
            </a:p>
          </p:txBody>
        </p:sp>
        <p:sp>
          <p:nvSpPr>
            <p:cNvPr id="13" name="Freeform 13"/>
            <p:cNvSpPr/>
            <p:nvPr/>
          </p:nvSpPr>
          <p:spPr>
            <a:xfrm>
              <a:off x="125315" y="97312"/>
              <a:ext cx="4087449" cy="1956866"/>
            </a:xfrm>
            <a:custGeom>
              <a:avLst/>
              <a:gdLst/>
              <a:ahLst/>
              <a:cxnLst/>
              <a:rect l="l" t="t" r="r" b="b"/>
              <a:pathLst>
                <a:path w="4087449" h="1956866">
                  <a:moveTo>
                    <a:pt x="0" y="0"/>
                  </a:moveTo>
                  <a:lnTo>
                    <a:pt x="4087450" y="0"/>
                  </a:lnTo>
                  <a:lnTo>
                    <a:pt x="4087450" y="1956867"/>
                  </a:lnTo>
                  <a:lnTo>
                    <a:pt x="0" y="1956867"/>
                  </a:lnTo>
                  <a:lnTo>
                    <a:pt x="0" y="0"/>
                  </a:lnTo>
                  <a:close/>
                </a:path>
              </a:pathLst>
            </a:custGeom>
            <a:blipFill>
              <a:blip r:embed="rId11"/>
              <a:stretch>
                <a:fillRect/>
              </a:stretch>
            </a:blipFill>
          </p:spPr>
          <p:txBody>
            <a:bodyPr/>
            <a:lstStyle/>
            <a:p>
              <a:endParaRPr lang="en-US"/>
            </a:p>
          </p:txBody>
        </p:sp>
      </p:grpSp>
      <p:sp>
        <p:nvSpPr>
          <p:cNvPr id="14" name="Freeform 14"/>
          <p:cNvSpPr/>
          <p:nvPr/>
        </p:nvSpPr>
        <p:spPr>
          <a:xfrm>
            <a:off x="12659709" y="-39275"/>
            <a:ext cx="1428958" cy="4114800"/>
          </a:xfrm>
          <a:custGeom>
            <a:avLst/>
            <a:gdLst/>
            <a:ahLst/>
            <a:cxnLst/>
            <a:rect l="l" t="t" r="r" b="b"/>
            <a:pathLst>
              <a:path w="1428958" h="4114800">
                <a:moveTo>
                  <a:pt x="0" y="0"/>
                </a:moveTo>
                <a:lnTo>
                  <a:pt x="1428957" y="0"/>
                </a:lnTo>
                <a:lnTo>
                  <a:pt x="1428957" y="4114800"/>
                </a:lnTo>
                <a:lnTo>
                  <a:pt x="0" y="4114800"/>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endParaRPr lang="en-US"/>
          </a:p>
        </p:txBody>
      </p:sp>
      <p:sp>
        <p:nvSpPr>
          <p:cNvPr id="15" name="Freeform 15"/>
          <p:cNvSpPr/>
          <p:nvPr/>
        </p:nvSpPr>
        <p:spPr>
          <a:xfrm>
            <a:off x="13928432" y="3005027"/>
            <a:ext cx="2724888" cy="1109773"/>
          </a:xfrm>
          <a:custGeom>
            <a:avLst/>
            <a:gdLst/>
            <a:ahLst/>
            <a:cxnLst/>
            <a:rect l="l" t="t" r="r" b="b"/>
            <a:pathLst>
              <a:path w="2724888" h="1109773">
                <a:moveTo>
                  <a:pt x="0" y="0"/>
                </a:moveTo>
                <a:lnTo>
                  <a:pt x="2724888" y="0"/>
                </a:lnTo>
                <a:lnTo>
                  <a:pt x="2724888" y="1109773"/>
                </a:lnTo>
                <a:lnTo>
                  <a:pt x="0" y="1109773"/>
                </a:lnTo>
                <a:lnTo>
                  <a:pt x="0" y="0"/>
                </a:lnTo>
                <a:close/>
              </a:path>
            </a:pathLst>
          </a:custGeom>
          <a:blipFill>
            <a:blip>
              <a:extLst>
                <a:ext uri="{96DAC541-7B7A-43D3-8B79-37D633B846F1}">
                  <asvg:svgBlip xmlns:asvg="http://schemas.microsoft.com/office/drawing/2016/SVG/main" r:embed="rId13"/>
                </a:ext>
              </a:extLst>
            </a:blip>
            <a:stretch>
              <a:fillRect/>
            </a:stretch>
          </a:blipFill>
        </p:spPr>
        <p:txBody>
          <a:bodyPr/>
          <a:lstStyle/>
          <a:p>
            <a:endParaRPr lang="en-US"/>
          </a:p>
        </p:txBody>
      </p:sp>
      <p:sp>
        <p:nvSpPr>
          <p:cNvPr id="16" name="Freeform 16"/>
          <p:cNvSpPr/>
          <p:nvPr/>
        </p:nvSpPr>
        <p:spPr>
          <a:xfrm>
            <a:off x="16826840" y="0"/>
            <a:ext cx="1264366" cy="4114800"/>
          </a:xfrm>
          <a:custGeom>
            <a:avLst/>
            <a:gdLst/>
            <a:ahLst/>
            <a:cxnLst/>
            <a:rect l="l" t="t" r="r" b="b"/>
            <a:pathLst>
              <a:path w="1264366" h="4114800">
                <a:moveTo>
                  <a:pt x="0" y="0"/>
                </a:moveTo>
                <a:lnTo>
                  <a:pt x="1264365" y="0"/>
                </a:lnTo>
                <a:lnTo>
                  <a:pt x="1264365" y="4114800"/>
                </a:lnTo>
                <a:lnTo>
                  <a:pt x="0" y="4114800"/>
                </a:lnTo>
                <a:lnTo>
                  <a:pt x="0" y="0"/>
                </a:lnTo>
                <a:close/>
              </a:path>
            </a:pathLst>
          </a:custGeom>
          <a:blipFill>
            <a:blip>
              <a:extLst>
                <a:ext uri="{96DAC541-7B7A-43D3-8B79-37D633B846F1}">
                  <asvg:svgBlip xmlns:asvg="http://schemas.microsoft.com/office/drawing/2016/SVG/main" r:embed="rId14"/>
                </a:ext>
              </a:extLst>
            </a:blip>
            <a:stretch>
              <a:fillRect/>
            </a:stretch>
          </a:blipFill>
        </p:spPr>
        <p:txBody>
          <a:bodyPr/>
          <a:lstStyle/>
          <a:p>
            <a:endParaRPr lang="en-US"/>
          </a:p>
        </p:txBody>
      </p:sp>
      <p:sp>
        <p:nvSpPr>
          <p:cNvPr id="17" name="Freeform 17"/>
          <p:cNvSpPr/>
          <p:nvPr/>
        </p:nvSpPr>
        <p:spPr>
          <a:xfrm>
            <a:off x="14234421" y="1310300"/>
            <a:ext cx="2112910" cy="1415650"/>
          </a:xfrm>
          <a:custGeom>
            <a:avLst/>
            <a:gdLst/>
            <a:ahLst/>
            <a:cxnLst/>
            <a:rect l="l" t="t" r="r" b="b"/>
            <a:pathLst>
              <a:path w="2112910" h="1415650">
                <a:moveTo>
                  <a:pt x="0" y="0"/>
                </a:moveTo>
                <a:lnTo>
                  <a:pt x="2112910" y="0"/>
                </a:lnTo>
                <a:lnTo>
                  <a:pt x="2112910" y="1415650"/>
                </a:lnTo>
                <a:lnTo>
                  <a:pt x="0" y="1415650"/>
                </a:lnTo>
                <a:lnTo>
                  <a:pt x="0" y="0"/>
                </a:lnTo>
                <a:close/>
              </a:path>
            </a:pathLst>
          </a:custGeom>
          <a:blipFill>
            <a:blip>
              <a:extLst>
                <a:ext uri="{96DAC541-7B7A-43D3-8B79-37D633B846F1}">
                  <asvg:svgBlip xmlns:asvg="http://schemas.microsoft.com/office/drawing/2016/SVG/main" r:embed="rId15"/>
                </a:ext>
              </a:extLst>
            </a:blip>
            <a:stretch>
              <a:fillRect/>
            </a:stretch>
          </a:blipFill>
        </p:spPr>
        <p:txBody>
          <a:bodyPr/>
          <a:lstStyle/>
          <a:p>
            <a:endParaRPr lang="en-US"/>
          </a:p>
        </p:txBody>
      </p:sp>
      <p:sp>
        <p:nvSpPr>
          <p:cNvPr id="18" name="Freeform 18"/>
          <p:cNvSpPr/>
          <p:nvPr/>
        </p:nvSpPr>
        <p:spPr>
          <a:xfrm>
            <a:off x="545022" y="7992478"/>
            <a:ext cx="1672807" cy="2464541"/>
          </a:xfrm>
          <a:custGeom>
            <a:avLst/>
            <a:gdLst/>
            <a:ahLst/>
            <a:cxnLst/>
            <a:rect l="l" t="t" r="r" b="b"/>
            <a:pathLst>
              <a:path w="1672807" h="2464541">
                <a:moveTo>
                  <a:pt x="0" y="0"/>
                </a:moveTo>
                <a:lnTo>
                  <a:pt x="1672807" y="0"/>
                </a:lnTo>
                <a:lnTo>
                  <a:pt x="1672807" y="2464541"/>
                </a:lnTo>
                <a:lnTo>
                  <a:pt x="0" y="2464541"/>
                </a:lnTo>
                <a:lnTo>
                  <a:pt x="0" y="0"/>
                </a:lnTo>
                <a:close/>
              </a:path>
            </a:pathLst>
          </a:custGeom>
          <a:blipFill>
            <a:blip r:embed="rId16"/>
            <a:stretch>
              <a:fillRect/>
            </a:stretch>
          </a:blipFill>
        </p:spPr>
        <p:txBody>
          <a:bodyPr/>
          <a:lstStyle/>
          <a:p>
            <a:endParaRPr lang="en-US"/>
          </a:p>
        </p:txBody>
      </p:sp>
      <p:sp>
        <p:nvSpPr>
          <p:cNvPr id="19" name="Freeform 19"/>
          <p:cNvSpPr/>
          <p:nvPr/>
        </p:nvSpPr>
        <p:spPr>
          <a:xfrm>
            <a:off x="4560716" y="8792010"/>
            <a:ext cx="1459484" cy="1494990"/>
          </a:xfrm>
          <a:custGeom>
            <a:avLst/>
            <a:gdLst/>
            <a:ahLst/>
            <a:cxnLst/>
            <a:rect l="l" t="t" r="r" b="b"/>
            <a:pathLst>
              <a:path w="1459484" h="1494990">
                <a:moveTo>
                  <a:pt x="0" y="0"/>
                </a:moveTo>
                <a:lnTo>
                  <a:pt x="1459484" y="0"/>
                </a:lnTo>
                <a:lnTo>
                  <a:pt x="1459484" y="1494990"/>
                </a:lnTo>
                <a:lnTo>
                  <a:pt x="0" y="1494990"/>
                </a:lnTo>
                <a:lnTo>
                  <a:pt x="0" y="0"/>
                </a:lnTo>
                <a:close/>
              </a:path>
            </a:pathLst>
          </a:custGeom>
          <a:blipFill>
            <a:blip>
              <a:extLst>
                <a:ext uri="{96DAC541-7B7A-43D3-8B79-37D633B846F1}">
                  <asvg:svgBlip xmlns:asvg="http://schemas.microsoft.com/office/drawing/2016/SVG/main" r:embed="rId17"/>
                </a:ext>
              </a:extLst>
            </a:blip>
            <a:stretch>
              <a:fillRect/>
            </a:stretch>
          </a:blipFill>
        </p:spPr>
        <p:txBody>
          <a:bodyPr/>
          <a:lstStyle/>
          <a:p>
            <a:endParaRPr lang="en-US"/>
          </a:p>
        </p:txBody>
      </p:sp>
      <p:sp>
        <p:nvSpPr>
          <p:cNvPr id="20" name="Freeform 20"/>
          <p:cNvSpPr/>
          <p:nvPr/>
        </p:nvSpPr>
        <p:spPr>
          <a:xfrm>
            <a:off x="1984600" y="8032851"/>
            <a:ext cx="2899227" cy="2254149"/>
          </a:xfrm>
          <a:custGeom>
            <a:avLst/>
            <a:gdLst/>
            <a:ahLst/>
            <a:cxnLst/>
            <a:rect l="l" t="t" r="r" b="b"/>
            <a:pathLst>
              <a:path w="2899227" h="2254149">
                <a:moveTo>
                  <a:pt x="0" y="0"/>
                </a:moveTo>
                <a:lnTo>
                  <a:pt x="2899227" y="0"/>
                </a:lnTo>
                <a:lnTo>
                  <a:pt x="2899227" y="2254149"/>
                </a:lnTo>
                <a:lnTo>
                  <a:pt x="0" y="2254149"/>
                </a:lnTo>
                <a:lnTo>
                  <a:pt x="0" y="0"/>
                </a:lnTo>
                <a:close/>
              </a:path>
            </a:pathLst>
          </a:custGeom>
          <a:blipFill>
            <a:blip>
              <a:extLst>
                <a:ext uri="{96DAC541-7B7A-43D3-8B79-37D633B846F1}">
                  <asvg:svgBlip xmlns:asvg="http://schemas.microsoft.com/office/drawing/2016/SVG/main" r:embed="rId18"/>
                </a:ext>
              </a:extLst>
            </a:blip>
            <a:stretch>
              <a:fillRect/>
            </a:stretch>
          </a:blipFill>
        </p:spPr>
        <p:txBody>
          <a:bodyPr/>
          <a:lstStyle/>
          <a:p>
            <a:endParaRPr lang="en-US"/>
          </a:p>
        </p:txBody>
      </p:sp>
      <p:sp>
        <p:nvSpPr>
          <p:cNvPr id="21" name="Freeform 21"/>
          <p:cNvSpPr/>
          <p:nvPr/>
        </p:nvSpPr>
        <p:spPr>
          <a:xfrm>
            <a:off x="-53750" y="9466417"/>
            <a:ext cx="1828800" cy="765810"/>
          </a:xfrm>
          <a:custGeom>
            <a:avLst/>
            <a:gdLst/>
            <a:ahLst/>
            <a:cxnLst/>
            <a:rect l="l" t="t" r="r" b="b"/>
            <a:pathLst>
              <a:path w="1828800" h="765810">
                <a:moveTo>
                  <a:pt x="0" y="0"/>
                </a:moveTo>
                <a:lnTo>
                  <a:pt x="1828800" y="0"/>
                </a:lnTo>
                <a:lnTo>
                  <a:pt x="1828800" y="765810"/>
                </a:lnTo>
                <a:lnTo>
                  <a:pt x="0" y="765810"/>
                </a:lnTo>
                <a:lnTo>
                  <a:pt x="0" y="0"/>
                </a:lnTo>
                <a:close/>
              </a:path>
            </a:pathLst>
          </a:custGeom>
          <a:blipFill>
            <a:blip>
              <a:extLst>
                <a:ext uri="{96DAC541-7B7A-43D3-8B79-37D633B846F1}">
                  <asvg:svgBlip xmlns:asvg="http://schemas.microsoft.com/office/drawing/2016/SVG/main" r:embed="rId19"/>
                </a:ext>
              </a:extLst>
            </a:blip>
            <a:stretch>
              <a:fillRect/>
            </a:stretch>
          </a:blipFill>
        </p:spPr>
        <p:txBody>
          <a:bodyPr/>
          <a:lstStyle/>
          <a:p>
            <a:endParaRPr lang="en-US"/>
          </a:p>
        </p:txBody>
      </p:sp>
      <p:sp>
        <p:nvSpPr>
          <p:cNvPr id="22" name="Freeform 22"/>
          <p:cNvSpPr/>
          <p:nvPr/>
        </p:nvSpPr>
        <p:spPr>
          <a:xfrm>
            <a:off x="11026153" y="6187369"/>
            <a:ext cx="4395400" cy="4203101"/>
          </a:xfrm>
          <a:custGeom>
            <a:avLst/>
            <a:gdLst/>
            <a:ahLst/>
            <a:cxnLst/>
            <a:rect l="l" t="t" r="r" b="b"/>
            <a:pathLst>
              <a:path w="4395400" h="4203101">
                <a:moveTo>
                  <a:pt x="0" y="0"/>
                </a:moveTo>
                <a:lnTo>
                  <a:pt x="4395400" y="0"/>
                </a:lnTo>
                <a:lnTo>
                  <a:pt x="4395400" y="4203101"/>
                </a:lnTo>
                <a:lnTo>
                  <a:pt x="0" y="4203101"/>
                </a:lnTo>
                <a:lnTo>
                  <a:pt x="0" y="0"/>
                </a:lnTo>
                <a:close/>
              </a:path>
            </a:pathLst>
          </a:custGeom>
          <a:blipFill>
            <a:blip r:embed="rId20"/>
            <a:stretch>
              <a:fillRect/>
            </a:stretch>
          </a:blipFill>
        </p:spPr>
        <p:txBody>
          <a:bodyPr/>
          <a:lstStyle/>
          <a:p>
            <a:endParaRPr lang="en-US"/>
          </a:p>
        </p:txBody>
      </p:sp>
      <p:sp>
        <p:nvSpPr>
          <p:cNvPr id="23" name="Freeform 23"/>
          <p:cNvSpPr/>
          <p:nvPr/>
        </p:nvSpPr>
        <p:spPr>
          <a:xfrm>
            <a:off x="14517558" y="6591670"/>
            <a:ext cx="1807989" cy="1697250"/>
          </a:xfrm>
          <a:custGeom>
            <a:avLst/>
            <a:gdLst/>
            <a:ahLst/>
            <a:cxnLst/>
            <a:rect l="l" t="t" r="r" b="b"/>
            <a:pathLst>
              <a:path w="1807989" h="1697250">
                <a:moveTo>
                  <a:pt x="0" y="0"/>
                </a:moveTo>
                <a:lnTo>
                  <a:pt x="1807989" y="0"/>
                </a:lnTo>
                <a:lnTo>
                  <a:pt x="1807989" y="1697250"/>
                </a:lnTo>
                <a:lnTo>
                  <a:pt x="0" y="1697250"/>
                </a:lnTo>
                <a:lnTo>
                  <a:pt x="0" y="0"/>
                </a:lnTo>
                <a:close/>
              </a:path>
            </a:pathLst>
          </a:custGeom>
          <a:blipFill>
            <a:blip r:embed="rId21"/>
            <a:stretch>
              <a:fillRect/>
            </a:stretch>
          </a:blipFill>
        </p:spPr>
        <p:txBody>
          <a:bodyPr/>
          <a:lstStyle/>
          <a:p>
            <a:endParaRPr lang="en-US"/>
          </a:p>
        </p:txBody>
      </p:sp>
      <p:sp>
        <p:nvSpPr>
          <p:cNvPr id="24" name="Freeform 24"/>
          <p:cNvSpPr/>
          <p:nvPr/>
        </p:nvSpPr>
        <p:spPr>
          <a:xfrm>
            <a:off x="15629681" y="8087624"/>
            <a:ext cx="2461525" cy="2144603"/>
          </a:xfrm>
          <a:custGeom>
            <a:avLst/>
            <a:gdLst/>
            <a:ahLst/>
            <a:cxnLst/>
            <a:rect l="l" t="t" r="r" b="b"/>
            <a:pathLst>
              <a:path w="2461525" h="2144603">
                <a:moveTo>
                  <a:pt x="0" y="0"/>
                </a:moveTo>
                <a:lnTo>
                  <a:pt x="2461524" y="0"/>
                </a:lnTo>
                <a:lnTo>
                  <a:pt x="2461524" y="2144603"/>
                </a:lnTo>
                <a:lnTo>
                  <a:pt x="0" y="2144603"/>
                </a:lnTo>
                <a:lnTo>
                  <a:pt x="0" y="0"/>
                </a:lnTo>
                <a:close/>
              </a:path>
            </a:pathLst>
          </a:custGeom>
          <a:blipFill>
            <a:blip>
              <a:extLst>
                <a:ext uri="{96DAC541-7B7A-43D3-8B79-37D633B846F1}">
                  <asvg:svgBlip xmlns:asvg="http://schemas.microsoft.com/office/drawing/2016/SVG/main" r:embed="rId22"/>
                </a:ext>
              </a:extLst>
            </a:blip>
            <a:stretch>
              <a:fillRect/>
            </a:stretch>
          </a:blipFill>
        </p:spPr>
        <p:txBody>
          <a:bodyPr/>
          <a:lstStyle/>
          <a:p>
            <a:endParaRPr lang="en-US"/>
          </a:p>
        </p:txBody>
      </p:sp>
      <p:sp>
        <p:nvSpPr>
          <p:cNvPr id="25" name="Freeform 25"/>
          <p:cNvSpPr/>
          <p:nvPr/>
        </p:nvSpPr>
        <p:spPr>
          <a:xfrm>
            <a:off x="14613084" y="4244629"/>
            <a:ext cx="1566641" cy="828362"/>
          </a:xfrm>
          <a:custGeom>
            <a:avLst/>
            <a:gdLst/>
            <a:ahLst/>
            <a:cxnLst/>
            <a:rect l="l" t="t" r="r" b="b"/>
            <a:pathLst>
              <a:path w="1566641" h="828362">
                <a:moveTo>
                  <a:pt x="0" y="0"/>
                </a:moveTo>
                <a:lnTo>
                  <a:pt x="1566641" y="0"/>
                </a:lnTo>
                <a:lnTo>
                  <a:pt x="1566641" y="828362"/>
                </a:lnTo>
                <a:lnTo>
                  <a:pt x="0" y="828362"/>
                </a:lnTo>
                <a:lnTo>
                  <a:pt x="0" y="0"/>
                </a:lnTo>
                <a:close/>
              </a:path>
            </a:pathLst>
          </a:custGeom>
          <a:blipFill>
            <a:blip r:embed="rId23"/>
            <a:stretch>
              <a:fillRect/>
            </a:stretch>
          </a:blipFill>
        </p:spPr>
        <p:txBody>
          <a:bodyPr/>
          <a:lstStyle/>
          <a:p>
            <a:endParaRPr lang="en-US"/>
          </a:p>
        </p:txBody>
      </p:sp>
      <p:sp>
        <p:nvSpPr>
          <p:cNvPr id="26" name="Freeform 26"/>
          <p:cNvSpPr/>
          <p:nvPr/>
        </p:nvSpPr>
        <p:spPr>
          <a:xfrm>
            <a:off x="16500455" y="6861960"/>
            <a:ext cx="1563536" cy="883398"/>
          </a:xfrm>
          <a:custGeom>
            <a:avLst/>
            <a:gdLst/>
            <a:ahLst/>
            <a:cxnLst/>
            <a:rect l="l" t="t" r="r" b="b"/>
            <a:pathLst>
              <a:path w="1563536" h="883398">
                <a:moveTo>
                  <a:pt x="0" y="0"/>
                </a:moveTo>
                <a:lnTo>
                  <a:pt x="1563536" y="0"/>
                </a:lnTo>
                <a:lnTo>
                  <a:pt x="1563536" y="883398"/>
                </a:lnTo>
                <a:lnTo>
                  <a:pt x="0" y="883398"/>
                </a:lnTo>
                <a:lnTo>
                  <a:pt x="0" y="0"/>
                </a:lnTo>
                <a:close/>
              </a:path>
            </a:pathLst>
          </a:custGeom>
          <a:blipFill>
            <a:blip>
              <a:extLst>
                <a:ext uri="{96DAC541-7B7A-43D3-8B79-37D633B846F1}">
                  <asvg:svgBlip xmlns:asvg="http://schemas.microsoft.com/office/drawing/2016/SVG/main" r:embed="rId24"/>
                </a:ext>
              </a:extLst>
            </a:blip>
            <a:stretch>
              <a:fillRect/>
            </a:stretch>
          </a:blipFill>
        </p:spPr>
        <p:txBody>
          <a:bodyPr/>
          <a:lstStyle/>
          <a:p>
            <a:endParaRPr lang="en-US"/>
          </a:p>
        </p:txBody>
      </p:sp>
      <p:sp>
        <p:nvSpPr>
          <p:cNvPr id="27" name="Freeform 27"/>
          <p:cNvSpPr/>
          <p:nvPr/>
        </p:nvSpPr>
        <p:spPr>
          <a:xfrm>
            <a:off x="2664122" y="6952256"/>
            <a:ext cx="1540183" cy="870204"/>
          </a:xfrm>
          <a:custGeom>
            <a:avLst/>
            <a:gdLst/>
            <a:ahLst/>
            <a:cxnLst/>
            <a:rect l="l" t="t" r="r" b="b"/>
            <a:pathLst>
              <a:path w="1540183" h="870204">
                <a:moveTo>
                  <a:pt x="0" y="0"/>
                </a:moveTo>
                <a:lnTo>
                  <a:pt x="1540183" y="0"/>
                </a:lnTo>
                <a:lnTo>
                  <a:pt x="1540183" y="870203"/>
                </a:lnTo>
                <a:lnTo>
                  <a:pt x="0" y="870203"/>
                </a:lnTo>
                <a:lnTo>
                  <a:pt x="0" y="0"/>
                </a:lnTo>
                <a:close/>
              </a:path>
            </a:pathLst>
          </a:custGeom>
          <a:blipFill>
            <a:blip>
              <a:extLst>
                <a:ext uri="{96DAC541-7B7A-43D3-8B79-37D633B846F1}">
                  <asvg:svgBlip xmlns:asvg="http://schemas.microsoft.com/office/drawing/2016/SVG/main" r:embed="rId25"/>
                </a:ext>
              </a:extLst>
            </a:blip>
            <a:stretch>
              <a:fillRect/>
            </a:stretch>
          </a:blipFill>
        </p:spPr>
        <p:txBody>
          <a:bodyPr/>
          <a:lstStyle/>
          <a:p>
            <a:endParaRPr lang="en-US"/>
          </a:p>
        </p:txBody>
      </p:sp>
      <p:sp>
        <p:nvSpPr>
          <p:cNvPr id="28" name="Freeform 28"/>
          <p:cNvSpPr/>
          <p:nvPr/>
        </p:nvSpPr>
        <p:spPr>
          <a:xfrm rot="-5972488">
            <a:off x="641706" y="4032758"/>
            <a:ext cx="921472" cy="1345215"/>
          </a:xfrm>
          <a:custGeom>
            <a:avLst/>
            <a:gdLst/>
            <a:ahLst/>
            <a:cxnLst/>
            <a:rect l="l" t="t" r="r" b="b"/>
            <a:pathLst>
              <a:path w="921472" h="1345215">
                <a:moveTo>
                  <a:pt x="0" y="0"/>
                </a:moveTo>
                <a:lnTo>
                  <a:pt x="921472" y="0"/>
                </a:lnTo>
                <a:lnTo>
                  <a:pt x="921472" y="1345215"/>
                </a:lnTo>
                <a:lnTo>
                  <a:pt x="0" y="1345215"/>
                </a:lnTo>
                <a:lnTo>
                  <a:pt x="0" y="0"/>
                </a:lnTo>
                <a:close/>
              </a:path>
            </a:pathLst>
          </a:custGeom>
          <a:blipFill>
            <a:blip r:embed="rId26"/>
            <a:stretch>
              <a:fillRect/>
            </a:stretch>
          </a:blipFill>
        </p:spPr>
        <p:txBody>
          <a:bodyPr/>
          <a:lstStyle/>
          <a:p>
            <a:endParaRPr lang="en-US"/>
          </a:p>
        </p:txBody>
      </p:sp>
      <p:sp>
        <p:nvSpPr>
          <p:cNvPr id="29" name="Freeform 29"/>
          <p:cNvSpPr/>
          <p:nvPr/>
        </p:nvSpPr>
        <p:spPr>
          <a:xfrm>
            <a:off x="4756094" y="8019050"/>
            <a:ext cx="800151" cy="539739"/>
          </a:xfrm>
          <a:custGeom>
            <a:avLst/>
            <a:gdLst/>
            <a:ahLst/>
            <a:cxnLst/>
            <a:rect l="l" t="t" r="r" b="b"/>
            <a:pathLst>
              <a:path w="800151" h="539739">
                <a:moveTo>
                  <a:pt x="0" y="0"/>
                </a:moveTo>
                <a:lnTo>
                  <a:pt x="800151" y="0"/>
                </a:lnTo>
                <a:lnTo>
                  <a:pt x="800151" y="539739"/>
                </a:lnTo>
                <a:lnTo>
                  <a:pt x="0" y="539739"/>
                </a:lnTo>
                <a:lnTo>
                  <a:pt x="0" y="0"/>
                </a:lnTo>
                <a:close/>
              </a:path>
            </a:pathLst>
          </a:custGeom>
          <a:blipFill>
            <a:blip>
              <a:extLst>
                <a:ext uri="{96DAC541-7B7A-43D3-8B79-37D633B846F1}">
                  <asvg:svgBlip xmlns:asvg="http://schemas.microsoft.com/office/drawing/2016/SVG/main" r:embed="rId27"/>
                </a:ext>
              </a:extLst>
            </a:blip>
            <a:stretch>
              <a:fillRect/>
            </a:stretch>
          </a:blipFill>
        </p:spPr>
        <p:txBody>
          <a:bodyPr/>
          <a:lstStyle/>
          <a:p>
            <a:endParaRPr lang="en-US"/>
          </a:p>
        </p:txBody>
      </p:sp>
      <p:sp>
        <p:nvSpPr>
          <p:cNvPr id="30" name="TextBox 30"/>
          <p:cNvSpPr txBox="1"/>
          <p:nvPr/>
        </p:nvSpPr>
        <p:spPr>
          <a:xfrm>
            <a:off x="913561" y="167545"/>
            <a:ext cx="7936409" cy="1053688"/>
          </a:xfrm>
          <a:prstGeom prst="rect">
            <a:avLst/>
          </a:prstGeom>
        </p:spPr>
        <p:txBody>
          <a:bodyPr lIns="0" tIns="0" rIns="0" bIns="0" rtlCol="0" anchor="t">
            <a:spAutoFit/>
          </a:bodyPr>
          <a:lstStyle/>
          <a:p>
            <a:pPr algn="ctr">
              <a:lnSpc>
                <a:spcPts val="8597"/>
              </a:lnSpc>
              <a:spcBef>
                <a:spcPct val="0"/>
              </a:spcBef>
            </a:pPr>
            <a:r>
              <a:rPr lang="en-US" sz="6141" spc="-104">
                <a:solidFill>
                  <a:srgbClr val="000000"/>
                </a:solidFill>
                <a:latin typeface="Lilita One"/>
                <a:ea typeface="Lilita One"/>
                <a:cs typeface="Lilita One"/>
                <a:sym typeface="Lilita One"/>
              </a:rPr>
              <a:t>STATE &amp; LOCAL CULTURE</a:t>
            </a:r>
          </a:p>
        </p:txBody>
      </p:sp>
      <p:sp>
        <p:nvSpPr>
          <p:cNvPr id="31" name="TextBox 31"/>
          <p:cNvSpPr txBox="1"/>
          <p:nvPr/>
        </p:nvSpPr>
        <p:spPr>
          <a:xfrm>
            <a:off x="246933" y="6379603"/>
            <a:ext cx="1737667" cy="382076"/>
          </a:xfrm>
          <a:prstGeom prst="rect">
            <a:avLst/>
          </a:prstGeom>
        </p:spPr>
        <p:txBody>
          <a:bodyPr lIns="0" tIns="0" rIns="0" bIns="0" rtlCol="0" anchor="t">
            <a:spAutoFit/>
          </a:bodyPr>
          <a:lstStyle/>
          <a:p>
            <a:pPr algn="ctr">
              <a:lnSpc>
                <a:spcPts val="3004"/>
              </a:lnSpc>
              <a:spcBef>
                <a:spcPct val="0"/>
              </a:spcBef>
            </a:pPr>
            <a:r>
              <a:rPr lang="en-US" sz="2145" spc="-36" dirty="0">
                <a:solidFill>
                  <a:srgbClr val="FF3131"/>
                </a:solidFill>
                <a:latin typeface="Lilita One"/>
                <a:ea typeface="Lilita One"/>
                <a:cs typeface="Lilita One"/>
                <a:sym typeface="Lilita One"/>
              </a:rPr>
              <a:t>Sandhill Cranes</a:t>
            </a:r>
          </a:p>
        </p:txBody>
      </p:sp>
      <p:sp>
        <p:nvSpPr>
          <p:cNvPr id="32" name="TextBox 32"/>
          <p:cNvSpPr txBox="1"/>
          <p:nvPr/>
        </p:nvSpPr>
        <p:spPr>
          <a:xfrm>
            <a:off x="-53750" y="7152819"/>
            <a:ext cx="2492672" cy="801559"/>
          </a:xfrm>
          <a:prstGeom prst="rect">
            <a:avLst/>
          </a:prstGeom>
        </p:spPr>
        <p:txBody>
          <a:bodyPr lIns="0" tIns="0" rIns="0" bIns="0" rtlCol="0" anchor="t">
            <a:spAutoFit/>
          </a:bodyPr>
          <a:lstStyle/>
          <a:p>
            <a:pPr algn="ctr">
              <a:lnSpc>
                <a:spcPts val="2038"/>
              </a:lnSpc>
            </a:pPr>
            <a:r>
              <a:rPr lang="en-US" sz="2145" spc="-36">
                <a:solidFill>
                  <a:srgbClr val="000000"/>
                </a:solidFill>
                <a:latin typeface="Lilita One"/>
                <a:ea typeface="Lilita One"/>
                <a:cs typeface="Lilita One"/>
                <a:sym typeface="Lilita One"/>
              </a:rPr>
              <a:t>80% of the world’s population ends up here every March</a:t>
            </a:r>
          </a:p>
        </p:txBody>
      </p:sp>
      <p:sp>
        <p:nvSpPr>
          <p:cNvPr id="33" name="TextBox 32">
            <a:extLst>
              <a:ext uri="{FF2B5EF4-FFF2-40B4-BE49-F238E27FC236}">
                <a16:creationId xmlns:a16="http://schemas.microsoft.com/office/drawing/2014/main" id="{225886EB-7E37-25A3-CC82-DAC762917E2C}"/>
              </a:ext>
            </a:extLst>
          </p:cNvPr>
          <p:cNvSpPr txBox="1"/>
          <p:nvPr/>
        </p:nvSpPr>
        <p:spPr>
          <a:xfrm>
            <a:off x="6844497" y="2003730"/>
            <a:ext cx="5335703" cy="2308324"/>
          </a:xfrm>
          <a:prstGeom prst="rect">
            <a:avLst/>
          </a:prstGeom>
          <a:solidFill>
            <a:srgbClr val="FFFF00"/>
          </a:solidFill>
        </p:spPr>
        <p:txBody>
          <a:bodyPr wrap="square" rtlCol="0">
            <a:spAutoFit/>
          </a:bodyPr>
          <a:lstStyle/>
          <a:p>
            <a:r>
              <a:rPr lang="en-US" sz="2400" b="1" dirty="0"/>
              <a:t>Teacher Tip: This slide and the following one were personalized to the backgrounds of my students. Consider discussing cultural elements related to your state, or the home states of your students.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1">
          <a:gsLst>
            <a:gs pos="0">
              <a:srgbClr val="FFF7AD">
                <a:alpha val="100000"/>
              </a:srgbClr>
            </a:gs>
            <a:gs pos="100000">
              <a:srgbClr val="FFA9F9">
                <a:alpha val="100000"/>
              </a:srgbClr>
            </a:gs>
          </a:gsLst>
          <a:lin ang="0"/>
        </a:gradFill>
        <a:effectLst/>
      </p:bgPr>
    </p:bg>
    <p:spTree>
      <p:nvGrpSpPr>
        <p:cNvPr id="1" name=""/>
        <p:cNvGrpSpPr/>
        <p:nvPr/>
      </p:nvGrpSpPr>
      <p:grpSpPr>
        <a:xfrm>
          <a:off x="0" y="0"/>
          <a:ext cx="0" cy="0"/>
          <a:chOff x="0" y="0"/>
          <a:chExt cx="0" cy="0"/>
        </a:xfrm>
      </p:grpSpPr>
      <p:sp>
        <p:nvSpPr>
          <p:cNvPr id="2" name="Freeform 2"/>
          <p:cNvSpPr/>
          <p:nvPr/>
        </p:nvSpPr>
        <p:spPr>
          <a:xfrm>
            <a:off x="9334103" y="5244520"/>
            <a:ext cx="9068460" cy="5290808"/>
          </a:xfrm>
          <a:custGeom>
            <a:avLst/>
            <a:gdLst/>
            <a:ahLst/>
            <a:cxnLst/>
            <a:rect l="l" t="t" r="r" b="b"/>
            <a:pathLst>
              <a:path w="9068460" h="5290808">
                <a:moveTo>
                  <a:pt x="0" y="0"/>
                </a:moveTo>
                <a:lnTo>
                  <a:pt x="9068460" y="0"/>
                </a:lnTo>
                <a:lnTo>
                  <a:pt x="9068460" y="5290808"/>
                </a:lnTo>
                <a:lnTo>
                  <a:pt x="0" y="5290808"/>
                </a:lnTo>
                <a:lnTo>
                  <a:pt x="0" y="0"/>
                </a:lnTo>
                <a:close/>
              </a:path>
            </a:pathLst>
          </a:custGeom>
          <a:blipFill>
            <a:blip r:embed="rId2"/>
            <a:stretch>
              <a:fillRect l="-1860" r="-1860"/>
            </a:stretch>
          </a:blipFill>
        </p:spPr>
        <p:txBody>
          <a:bodyPr/>
          <a:lstStyle/>
          <a:p>
            <a:endParaRPr lang="en-US"/>
          </a:p>
        </p:txBody>
      </p:sp>
      <p:sp>
        <p:nvSpPr>
          <p:cNvPr id="3" name="Freeform 3"/>
          <p:cNvSpPr/>
          <p:nvPr/>
        </p:nvSpPr>
        <p:spPr>
          <a:xfrm>
            <a:off x="0" y="0"/>
            <a:ext cx="9712877" cy="6065426"/>
          </a:xfrm>
          <a:custGeom>
            <a:avLst/>
            <a:gdLst/>
            <a:ahLst/>
            <a:cxnLst/>
            <a:rect l="l" t="t" r="r" b="b"/>
            <a:pathLst>
              <a:path w="9712877" h="6065426">
                <a:moveTo>
                  <a:pt x="0" y="0"/>
                </a:moveTo>
                <a:lnTo>
                  <a:pt x="9712877" y="0"/>
                </a:lnTo>
                <a:lnTo>
                  <a:pt x="9712877" y="6065426"/>
                </a:lnTo>
                <a:lnTo>
                  <a:pt x="0" y="6065426"/>
                </a:lnTo>
                <a:lnTo>
                  <a:pt x="0" y="0"/>
                </a:lnTo>
                <a:close/>
              </a:path>
            </a:pathLst>
          </a:custGeom>
          <a:blipFill>
            <a:blip r:embed="rId3"/>
            <a:stretch>
              <a:fillRect/>
            </a:stretch>
          </a:blipFill>
        </p:spPr>
        <p:txBody>
          <a:bodyPr/>
          <a:lstStyle/>
          <a:p>
            <a:endParaRPr lang="en-US"/>
          </a:p>
        </p:txBody>
      </p:sp>
      <p:sp>
        <p:nvSpPr>
          <p:cNvPr id="4" name="Freeform 4"/>
          <p:cNvSpPr/>
          <p:nvPr/>
        </p:nvSpPr>
        <p:spPr>
          <a:xfrm>
            <a:off x="0" y="5244520"/>
            <a:ext cx="8788636" cy="5042480"/>
          </a:xfrm>
          <a:custGeom>
            <a:avLst/>
            <a:gdLst/>
            <a:ahLst/>
            <a:cxnLst/>
            <a:rect l="l" t="t" r="r" b="b"/>
            <a:pathLst>
              <a:path w="8788636" h="5042480">
                <a:moveTo>
                  <a:pt x="0" y="0"/>
                </a:moveTo>
                <a:lnTo>
                  <a:pt x="8788636" y="0"/>
                </a:lnTo>
                <a:lnTo>
                  <a:pt x="8788636" y="5042480"/>
                </a:lnTo>
                <a:lnTo>
                  <a:pt x="0" y="5042480"/>
                </a:lnTo>
                <a:lnTo>
                  <a:pt x="0" y="0"/>
                </a:lnTo>
                <a:close/>
              </a:path>
            </a:pathLst>
          </a:custGeom>
          <a:blipFill>
            <a:blip r:embed="rId4"/>
            <a:stretch>
              <a:fillRect/>
            </a:stretch>
          </a:blipFill>
        </p:spPr>
        <p:txBody>
          <a:bodyPr/>
          <a:lstStyle/>
          <a:p>
            <a:endParaRPr lang="en-US"/>
          </a:p>
        </p:txBody>
      </p:sp>
      <p:grpSp>
        <p:nvGrpSpPr>
          <p:cNvPr id="5" name="Group 5"/>
          <p:cNvGrpSpPr/>
          <p:nvPr/>
        </p:nvGrpSpPr>
        <p:grpSpPr>
          <a:xfrm>
            <a:off x="8169827" y="5244520"/>
            <a:ext cx="1543050" cy="5042480"/>
            <a:chOff x="0" y="0"/>
            <a:chExt cx="406400" cy="1328061"/>
          </a:xfrm>
        </p:grpSpPr>
        <p:sp>
          <p:nvSpPr>
            <p:cNvPr id="6" name="Freeform 6"/>
            <p:cNvSpPr/>
            <p:nvPr/>
          </p:nvSpPr>
          <p:spPr>
            <a:xfrm>
              <a:off x="0" y="0"/>
              <a:ext cx="406400" cy="1328061"/>
            </a:xfrm>
            <a:custGeom>
              <a:avLst/>
              <a:gdLst/>
              <a:ahLst/>
              <a:cxnLst/>
              <a:rect l="l" t="t" r="r" b="b"/>
              <a:pathLst>
                <a:path w="406400" h="1328061">
                  <a:moveTo>
                    <a:pt x="0" y="0"/>
                  </a:moveTo>
                  <a:lnTo>
                    <a:pt x="406400" y="0"/>
                  </a:lnTo>
                  <a:lnTo>
                    <a:pt x="406400" y="1328061"/>
                  </a:lnTo>
                  <a:lnTo>
                    <a:pt x="0" y="1328061"/>
                  </a:lnTo>
                  <a:close/>
                </a:path>
              </a:pathLst>
            </a:custGeom>
            <a:solidFill>
              <a:srgbClr val="000000"/>
            </a:solidFill>
          </p:spPr>
          <p:txBody>
            <a:bodyPr/>
            <a:lstStyle/>
            <a:p>
              <a:endParaRPr lang="en-US"/>
            </a:p>
          </p:txBody>
        </p:sp>
        <p:sp>
          <p:nvSpPr>
            <p:cNvPr id="7" name="TextBox 7"/>
            <p:cNvSpPr txBox="1"/>
            <p:nvPr/>
          </p:nvSpPr>
          <p:spPr>
            <a:xfrm>
              <a:off x="0" y="-47625"/>
              <a:ext cx="406400" cy="1375686"/>
            </a:xfrm>
            <a:prstGeom prst="rect">
              <a:avLst/>
            </a:prstGeom>
          </p:spPr>
          <p:txBody>
            <a:bodyPr lIns="50800" tIns="50800" rIns="50800" bIns="50800" rtlCol="0" anchor="ctr"/>
            <a:lstStyle/>
            <a:p>
              <a:pPr algn="ctr">
                <a:lnSpc>
                  <a:spcPts val="3289"/>
                </a:lnSpc>
              </a:pPr>
              <a:endParaRPr/>
            </a:p>
          </p:txBody>
        </p:sp>
      </p:grpSp>
      <p:sp>
        <p:nvSpPr>
          <p:cNvPr id="8" name="Freeform 8"/>
          <p:cNvSpPr/>
          <p:nvPr/>
        </p:nvSpPr>
        <p:spPr>
          <a:xfrm>
            <a:off x="9712877" y="0"/>
            <a:ext cx="9345498" cy="5244520"/>
          </a:xfrm>
          <a:custGeom>
            <a:avLst/>
            <a:gdLst/>
            <a:ahLst/>
            <a:cxnLst/>
            <a:rect l="l" t="t" r="r" b="b"/>
            <a:pathLst>
              <a:path w="9345498" h="5244520">
                <a:moveTo>
                  <a:pt x="0" y="0"/>
                </a:moveTo>
                <a:lnTo>
                  <a:pt x="9345498" y="0"/>
                </a:lnTo>
                <a:lnTo>
                  <a:pt x="9345498" y="5244520"/>
                </a:lnTo>
                <a:lnTo>
                  <a:pt x="0" y="5244520"/>
                </a:lnTo>
                <a:lnTo>
                  <a:pt x="0" y="0"/>
                </a:lnTo>
                <a:close/>
              </a:path>
            </a:pathLst>
          </a:custGeom>
          <a:blipFill>
            <a:blip r:embed="rId5"/>
            <a:stretch>
              <a:fillRect/>
            </a:stretch>
          </a:blipFill>
        </p:spPr>
        <p:txBody>
          <a:bodyPr/>
          <a:lstStyle/>
          <a:p>
            <a:endParaRPr lang="en-US"/>
          </a:p>
        </p:txBody>
      </p:sp>
      <p:sp>
        <p:nvSpPr>
          <p:cNvPr id="9" name="TextBox 9"/>
          <p:cNvSpPr txBox="1"/>
          <p:nvPr/>
        </p:nvSpPr>
        <p:spPr>
          <a:xfrm>
            <a:off x="8758491" y="5169221"/>
            <a:ext cx="417556" cy="5117779"/>
          </a:xfrm>
          <a:prstGeom prst="rect">
            <a:avLst/>
          </a:prstGeom>
        </p:spPr>
        <p:txBody>
          <a:bodyPr lIns="0" tIns="0" rIns="0" bIns="0" rtlCol="0" anchor="t">
            <a:spAutoFit/>
          </a:bodyPr>
          <a:lstStyle/>
          <a:p>
            <a:pPr algn="ctr">
              <a:lnSpc>
                <a:spcPts val="6777"/>
              </a:lnSpc>
            </a:pPr>
            <a:r>
              <a:rPr lang="en-US" sz="4841" spc="-82">
                <a:solidFill>
                  <a:srgbClr val="FDFFFF"/>
                </a:solidFill>
                <a:latin typeface="Lilita One"/>
                <a:ea typeface="Lilita One"/>
                <a:cs typeface="Lilita One"/>
                <a:sym typeface="Lilita One"/>
              </a:rPr>
              <a:t>S</a:t>
            </a:r>
          </a:p>
          <a:p>
            <a:pPr algn="ctr">
              <a:lnSpc>
                <a:spcPts val="6777"/>
              </a:lnSpc>
            </a:pPr>
            <a:r>
              <a:rPr lang="en-US" sz="4841" spc="-82">
                <a:solidFill>
                  <a:srgbClr val="FDFFFF"/>
                </a:solidFill>
                <a:latin typeface="Lilita One"/>
                <a:ea typeface="Lilita One"/>
                <a:cs typeface="Lilita One"/>
                <a:sym typeface="Lilita One"/>
              </a:rPr>
              <a:t>P</a:t>
            </a:r>
          </a:p>
          <a:p>
            <a:pPr algn="ctr">
              <a:lnSpc>
                <a:spcPts val="6777"/>
              </a:lnSpc>
            </a:pPr>
            <a:r>
              <a:rPr lang="en-US" sz="4841" spc="-82">
                <a:solidFill>
                  <a:srgbClr val="FDFFFF"/>
                </a:solidFill>
                <a:latin typeface="Lilita One"/>
                <a:ea typeface="Lilita One"/>
                <a:cs typeface="Lilita One"/>
                <a:sym typeface="Lilita One"/>
              </a:rPr>
              <a:t>O</a:t>
            </a:r>
          </a:p>
          <a:p>
            <a:pPr algn="ctr">
              <a:lnSpc>
                <a:spcPts val="6777"/>
              </a:lnSpc>
            </a:pPr>
            <a:r>
              <a:rPr lang="en-US" sz="4841" spc="-82">
                <a:solidFill>
                  <a:srgbClr val="FDFFFF"/>
                </a:solidFill>
                <a:latin typeface="Lilita One"/>
                <a:ea typeface="Lilita One"/>
                <a:cs typeface="Lilita One"/>
                <a:sym typeface="Lilita One"/>
              </a:rPr>
              <a:t>R</a:t>
            </a:r>
          </a:p>
          <a:p>
            <a:pPr algn="ctr">
              <a:lnSpc>
                <a:spcPts val="6777"/>
              </a:lnSpc>
            </a:pPr>
            <a:r>
              <a:rPr lang="en-US" sz="4841" spc="-82">
                <a:solidFill>
                  <a:srgbClr val="FDFFFF"/>
                </a:solidFill>
                <a:latin typeface="Lilita One"/>
                <a:ea typeface="Lilita One"/>
                <a:cs typeface="Lilita One"/>
                <a:sym typeface="Lilita One"/>
              </a:rPr>
              <a:t>T</a:t>
            </a:r>
          </a:p>
          <a:p>
            <a:pPr algn="ctr">
              <a:lnSpc>
                <a:spcPts val="6777"/>
              </a:lnSpc>
            </a:pPr>
            <a:r>
              <a:rPr lang="en-US" sz="4841" spc="-82">
                <a:solidFill>
                  <a:srgbClr val="FDFFFF"/>
                </a:solidFill>
                <a:latin typeface="Lilita One"/>
                <a:ea typeface="Lilita One"/>
                <a:cs typeface="Lilita One"/>
                <a:sym typeface="Lilita One"/>
              </a:rPr>
              <a:t>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rotWithShape="1">
          <a:gsLst>
            <a:gs pos="0">
              <a:srgbClr val="FFF7AD">
                <a:alpha val="100000"/>
              </a:srgbClr>
            </a:gs>
            <a:gs pos="100000">
              <a:srgbClr val="FFA9F9">
                <a:alpha val="100000"/>
              </a:srgbClr>
            </a:gs>
          </a:gsLst>
          <a:lin ang="0"/>
        </a:gradFill>
        <a:effectLst/>
      </p:bgPr>
    </p:bg>
    <p:spTree>
      <p:nvGrpSpPr>
        <p:cNvPr id="1" name=""/>
        <p:cNvGrpSpPr/>
        <p:nvPr/>
      </p:nvGrpSpPr>
      <p:grpSpPr>
        <a:xfrm>
          <a:off x="0" y="0"/>
          <a:ext cx="0" cy="0"/>
          <a:chOff x="0" y="0"/>
          <a:chExt cx="0" cy="0"/>
        </a:xfrm>
      </p:grpSpPr>
      <p:sp>
        <p:nvSpPr>
          <p:cNvPr id="2" name="Freeform 2"/>
          <p:cNvSpPr/>
          <p:nvPr/>
        </p:nvSpPr>
        <p:spPr>
          <a:xfrm>
            <a:off x="236436" y="1195334"/>
            <a:ext cx="4675909" cy="4114800"/>
          </a:xfrm>
          <a:custGeom>
            <a:avLst/>
            <a:gdLst/>
            <a:ahLst/>
            <a:cxnLst/>
            <a:rect l="l" t="t" r="r" b="b"/>
            <a:pathLst>
              <a:path w="4675909" h="4114800">
                <a:moveTo>
                  <a:pt x="0" y="0"/>
                </a:moveTo>
                <a:lnTo>
                  <a:pt x="4675909" y="0"/>
                </a:lnTo>
                <a:lnTo>
                  <a:pt x="4675909" y="4114800"/>
                </a:lnTo>
                <a:lnTo>
                  <a:pt x="0" y="411480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3" name="Freeform 3"/>
          <p:cNvSpPr/>
          <p:nvPr/>
        </p:nvSpPr>
        <p:spPr>
          <a:xfrm>
            <a:off x="12546061" y="5266415"/>
            <a:ext cx="1926552" cy="1837449"/>
          </a:xfrm>
          <a:custGeom>
            <a:avLst/>
            <a:gdLst/>
            <a:ahLst/>
            <a:cxnLst/>
            <a:rect l="l" t="t" r="r" b="b"/>
            <a:pathLst>
              <a:path w="1926552" h="1837449">
                <a:moveTo>
                  <a:pt x="0" y="0"/>
                </a:moveTo>
                <a:lnTo>
                  <a:pt x="1926552" y="0"/>
                </a:lnTo>
                <a:lnTo>
                  <a:pt x="1926552" y="1837449"/>
                </a:lnTo>
                <a:lnTo>
                  <a:pt x="0" y="1837449"/>
                </a:lnTo>
                <a:lnTo>
                  <a:pt x="0" y="0"/>
                </a:lnTo>
                <a:close/>
              </a:path>
            </a:pathLst>
          </a:custGeom>
        </p:spPr>
        <p:txBody>
          <a:bodyPr/>
          <a:lstStyle/>
          <a:p>
            <a:endParaRPr lang="en-US"/>
          </a:p>
        </p:txBody>
      </p:sp>
      <p:sp>
        <p:nvSpPr>
          <p:cNvPr id="4" name="Freeform 4"/>
          <p:cNvSpPr/>
          <p:nvPr/>
        </p:nvSpPr>
        <p:spPr>
          <a:xfrm>
            <a:off x="433342" y="5824933"/>
            <a:ext cx="4282097" cy="1107993"/>
          </a:xfrm>
          <a:custGeom>
            <a:avLst/>
            <a:gdLst/>
            <a:ahLst/>
            <a:cxnLst/>
            <a:rect l="l" t="t" r="r" b="b"/>
            <a:pathLst>
              <a:path w="4282097" h="1107993">
                <a:moveTo>
                  <a:pt x="0" y="0"/>
                </a:moveTo>
                <a:lnTo>
                  <a:pt x="4282097" y="0"/>
                </a:lnTo>
                <a:lnTo>
                  <a:pt x="4282097" y="1107992"/>
                </a:lnTo>
                <a:lnTo>
                  <a:pt x="0" y="1107992"/>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5" name="Group 5"/>
          <p:cNvGrpSpPr/>
          <p:nvPr/>
        </p:nvGrpSpPr>
        <p:grpSpPr>
          <a:xfrm>
            <a:off x="-148102" y="9884748"/>
            <a:ext cx="20104778" cy="402252"/>
            <a:chOff x="0" y="0"/>
            <a:chExt cx="26806370" cy="536336"/>
          </a:xfrm>
        </p:grpSpPr>
        <p:sp>
          <p:nvSpPr>
            <p:cNvPr id="6" name="Freeform 6"/>
            <p:cNvSpPr/>
            <p:nvPr/>
          </p:nvSpPr>
          <p:spPr>
            <a:xfrm>
              <a:off x="0" y="0"/>
              <a:ext cx="3138139" cy="536336"/>
            </a:xfrm>
            <a:custGeom>
              <a:avLst/>
              <a:gdLst/>
              <a:ahLst/>
              <a:cxnLst/>
              <a:rect l="l" t="t" r="r" b="b"/>
              <a:pathLst>
                <a:path w="3138139" h="536336">
                  <a:moveTo>
                    <a:pt x="0" y="0"/>
                  </a:moveTo>
                  <a:lnTo>
                    <a:pt x="3138139" y="0"/>
                  </a:lnTo>
                  <a:lnTo>
                    <a:pt x="3138139" y="536336"/>
                  </a:lnTo>
                  <a:lnTo>
                    <a:pt x="0" y="53633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7" name="Freeform 7"/>
            <p:cNvSpPr/>
            <p:nvPr/>
          </p:nvSpPr>
          <p:spPr>
            <a:xfrm>
              <a:off x="3036539" y="0"/>
              <a:ext cx="3138139" cy="536336"/>
            </a:xfrm>
            <a:custGeom>
              <a:avLst/>
              <a:gdLst/>
              <a:ahLst/>
              <a:cxnLst/>
              <a:rect l="l" t="t" r="r" b="b"/>
              <a:pathLst>
                <a:path w="3138139" h="536336">
                  <a:moveTo>
                    <a:pt x="0" y="0"/>
                  </a:moveTo>
                  <a:lnTo>
                    <a:pt x="3138138" y="0"/>
                  </a:lnTo>
                  <a:lnTo>
                    <a:pt x="3138138" y="536336"/>
                  </a:lnTo>
                  <a:lnTo>
                    <a:pt x="0" y="53633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8" name="Freeform 8"/>
            <p:cNvSpPr/>
            <p:nvPr/>
          </p:nvSpPr>
          <p:spPr>
            <a:xfrm>
              <a:off x="5943600" y="0"/>
              <a:ext cx="3138139" cy="536336"/>
            </a:xfrm>
            <a:custGeom>
              <a:avLst/>
              <a:gdLst/>
              <a:ahLst/>
              <a:cxnLst/>
              <a:rect l="l" t="t" r="r" b="b"/>
              <a:pathLst>
                <a:path w="3138139" h="536336">
                  <a:moveTo>
                    <a:pt x="0" y="0"/>
                  </a:moveTo>
                  <a:lnTo>
                    <a:pt x="3138139" y="0"/>
                  </a:lnTo>
                  <a:lnTo>
                    <a:pt x="3138139" y="536336"/>
                  </a:lnTo>
                  <a:lnTo>
                    <a:pt x="0" y="53633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9" name="Freeform 9"/>
            <p:cNvSpPr/>
            <p:nvPr/>
          </p:nvSpPr>
          <p:spPr>
            <a:xfrm>
              <a:off x="8902831" y="0"/>
              <a:ext cx="3138139" cy="536336"/>
            </a:xfrm>
            <a:custGeom>
              <a:avLst/>
              <a:gdLst/>
              <a:ahLst/>
              <a:cxnLst/>
              <a:rect l="l" t="t" r="r" b="b"/>
              <a:pathLst>
                <a:path w="3138139" h="536336">
                  <a:moveTo>
                    <a:pt x="0" y="0"/>
                  </a:moveTo>
                  <a:lnTo>
                    <a:pt x="3138139" y="0"/>
                  </a:lnTo>
                  <a:lnTo>
                    <a:pt x="3138139" y="536336"/>
                  </a:lnTo>
                  <a:lnTo>
                    <a:pt x="0" y="53633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0" name="Freeform 10"/>
            <p:cNvSpPr/>
            <p:nvPr/>
          </p:nvSpPr>
          <p:spPr>
            <a:xfrm>
              <a:off x="11888439" y="0"/>
              <a:ext cx="3138139" cy="536336"/>
            </a:xfrm>
            <a:custGeom>
              <a:avLst/>
              <a:gdLst/>
              <a:ahLst/>
              <a:cxnLst/>
              <a:rect l="l" t="t" r="r" b="b"/>
              <a:pathLst>
                <a:path w="3138139" h="536336">
                  <a:moveTo>
                    <a:pt x="0" y="0"/>
                  </a:moveTo>
                  <a:lnTo>
                    <a:pt x="3138138" y="0"/>
                  </a:lnTo>
                  <a:lnTo>
                    <a:pt x="3138138" y="536336"/>
                  </a:lnTo>
                  <a:lnTo>
                    <a:pt x="0" y="53633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1" name="Freeform 11"/>
            <p:cNvSpPr/>
            <p:nvPr/>
          </p:nvSpPr>
          <p:spPr>
            <a:xfrm>
              <a:off x="14771470" y="0"/>
              <a:ext cx="3138139" cy="536336"/>
            </a:xfrm>
            <a:custGeom>
              <a:avLst/>
              <a:gdLst/>
              <a:ahLst/>
              <a:cxnLst/>
              <a:rect l="l" t="t" r="r" b="b"/>
              <a:pathLst>
                <a:path w="3138139" h="536336">
                  <a:moveTo>
                    <a:pt x="0" y="0"/>
                  </a:moveTo>
                  <a:lnTo>
                    <a:pt x="3138138" y="0"/>
                  </a:lnTo>
                  <a:lnTo>
                    <a:pt x="3138138" y="536336"/>
                  </a:lnTo>
                  <a:lnTo>
                    <a:pt x="0" y="53633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2" name="Freeform 12"/>
            <p:cNvSpPr/>
            <p:nvPr/>
          </p:nvSpPr>
          <p:spPr>
            <a:xfrm>
              <a:off x="17723393" y="0"/>
              <a:ext cx="3138139" cy="536336"/>
            </a:xfrm>
            <a:custGeom>
              <a:avLst/>
              <a:gdLst/>
              <a:ahLst/>
              <a:cxnLst/>
              <a:rect l="l" t="t" r="r" b="b"/>
              <a:pathLst>
                <a:path w="3138139" h="536336">
                  <a:moveTo>
                    <a:pt x="0" y="0"/>
                  </a:moveTo>
                  <a:lnTo>
                    <a:pt x="3138139" y="0"/>
                  </a:lnTo>
                  <a:lnTo>
                    <a:pt x="3138139" y="536336"/>
                  </a:lnTo>
                  <a:lnTo>
                    <a:pt x="0" y="53633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3" name="Freeform 13"/>
            <p:cNvSpPr/>
            <p:nvPr/>
          </p:nvSpPr>
          <p:spPr>
            <a:xfrm>
              <a:off x="20716308" y="0"/>
              <a:ext cx="3138139" cy="536336"/>
            </a:xfrm>
            <a:custGeom>
              <a:avLst/>
              <a:gdLst/>
              <a:ahLst/>
              <a:cxnLst/>
              <a:rect l="l" t="t" r="r" b="b"/>
              <a:pathLst>
                <a:path w="3138139" h="536336">
                  <a:moveTo>
                    <a:pt x="0" y="0"/>
                  </a:moveTo>
                  <a:lnTo>
                    <a:pt x="3138139" y="0"/>
                  </a:lnTo>
                  <a:lnTo>
                    <a:pt x="3138139" y="536336"/>
                  </a:lnTo>
                  <a:lnTo>
                    <a:pt x="0" y="53633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4" name="Freeform 14"/>
            <p:cNvSpPr/>
            <p:nvPr/>
          </p:nvSpPr>
          <p:spPr>
            <a:xfrm>
              <a:off x="23668232" y="0"/>
              <a:ext cx="3138139" cy="536336"/>
            </a:xfrm>
            <a:custGeom>
              <a:avLst/>
              <a:gdLst/>
              <a:ahLst/>
              <a:cxnLst/>
              <a:rect l="l" t="t" r="r" b="b"/>
              <a:pathLst>
                <a:path w="3138139" h="536336">
                  <a:moveTo>
                    <a:pt x="0" y="0"/>
                  </a:moveTo>
                  <a:lnTo>
                    <a:pt x="3138138" y="0"/>
                  </a:lnTo>
                  <a:lnTo>
                    <a:pt x="3138138" y="536336"/>
                  </a:lnTo>
                  <a:lnTo>
                    <a:pt x="0" y="53633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grpSp>
      <p:pic>
        <p:nvPicPr>
          <p:cNvPr id="15" name="Picture 15"/>
          <p:cNvPicPr>
            <a:picLocks noChangeAspect="1"/>
          </p:cNvPicPr>
          <p:nvPr/>
        </p:nvPicPr>
        <p:blipFill>
          <a:blip r:embed="rId5"/>
          <a:srcRect/>
          <a:stretch>
            <a:fillRect/>
          </a:stretch>
        </p:blipFill>
        <p:spPr>
          <a:xfrm>
            <a:off x="13803544" y="1701477"/>
            <a:ext cx="3791975" cy="2464783"/>
          </a:xfrm>
          <a:prstGeom prst="rect">
            <a:avLst/>
          </a:prstGeom>
        </p:spPr>
      </p:pic>
      <p:pic>
        <p:nvPicPr>
          <p:cNvPr id="16" name="Picture 16"/>
          <p:cNvPicPr>
            <a:picLocks noChangeAspect="1"/>
          </p:cNvPicPr>
          <p:nvPr/>
        </p:nvPicPr>
        <p:blipFill>
          <a:blip r:embed="rId6"/>
          <a:srcRect/>
          <a:stretch>
            <a:fillRect/>
          </a:stretch>
        </p:blipFill>
        <p:spPr>
          <a:xfrm>
            <a:off x="0" y="7303821"/>
            <a:ext cx="1290464" cy="2580927"/>
          </a:xfrm>
          <a:prstGeom prst="rect">
            <a:avLst/>
          </a:prstGeom>
        </p:spPr>
      </p:pic>
      <p:pic>
        <p:nvPicPr>
          <p:cNvPr id="17" name="Picture 17"/>
          <p:cNvPicPr>
            <a:picLocks noChangeAspect="1"/>
          </p:cNvPicPr>
          <p:nvPr/>
        </p:nvPicPr>
        <p:blipFill>
          <a:blip r:embed="rId7"/>
          <a:srcRect/>
          <a:stretch>
            <a:fillRect/>
          </a:stretch>
        </p:blipFill>
        <p:spPr>
          <a:xfrm>
            <a:off x="1669638" y="7882691"/>
            <a:ext cx="2835430" cy="680503"/>
          </a:xfrm>
          <a:prstGeom prst="rect">
            <a:avLst/>
          </a:prstGeom>
        </p:spPr>
      </p:pic>
      <p:sp>
        <p:nvSpPr>
          <p:cNvPr id="18" name="Freeform 18"/>
          <p:cNvSpPr/>
          <p:nvPr/>
        </p:nvSpPr>
        <p:spPr>
          <a:xfrm>
            <a:off x="77176" y="47570"/>
            <a:ext cx="1213287" cy="1032397"/>
          </a:xfrm>
          <a:custGeom>
            <a:avLst/>
            <a:gdLst/>
            <a:ahLst/>
            <a:cxnLst/>
            <a:rect l="l" t="t" r="r" b="b"/>
            <a:pathLst>
              <a:path w="1213287" h="1032397">
                <a:moveTo>
                  <a:pt x="0" y="0"/>
                </a:moveTo>
                <a:lnTo>
                  <a:pt x="1213288" y="0"/>
                </a:lnTo>
                <a:lnTo>
                  <a:pt x="1213288" y="1032397"/>
                </a:lnTo>
                <a:lnTo>
                  <a:pt x="0" y="1032397"/>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a:p>
        </p:txBody>
      </p:sp>
      <p:sp>
        <p:nvSpPr>
          <p:cNvPr id="19" name="Freeform 19"/>
          <p:cNvSpPr/>
          <p:nvPr/>
        </p:nvSpPr>
        <p:spPr>
          <a:xfrm>
            <a:off x="14472613" y="7882691"/>
            <a:ext cx="3326057" cy="1850119"/>
          </a:xfrm>
          <a:custGeom>
            <a:avLst/>
            <a:gdLst/>
            <a:ahLst/>
            <a:cxnLst/>
            <a:rect l="l" t="t" r="r" b="b"/>
            <a:pathLst>
              <a:path w="3326057" h="1850119">
                <a:moveTo>
                  <a:pt x="0" y="0"/>
                </a:moveTo>
                <a:lnTo>
                  <a:pt x="3326056" y="0"/>
                </a:lnTo>
                <a:lnTo>
                  <a:pt x="3326056" y="1850119"/>
                </a:lnTo>
                <a:lnTo>
                  <a:pt x="0" y="1850119"/>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US"/>
          </a:p>
        </p:txBody>
      </p:sp>
      <p:grpSp>
        <p:nvGrpSpPr>
          <p:cNvPr id="20" name="Group 20"/>
          <p:cNvGrpSpPr/>
          <p:nvPr/>
        </p:nvGrpSpPr>
        <p:grpSpPr>
          <a:xfrm>
            <a:off x="5557764" y="7039538"/>
            <a:ext cx="7172473" cy="2428990"/>
            <a:chOff x="0" y="0"/>
            <a:chExt cx="9563297" cy="3238653"/>
          </a:xfrm>
        </p:grpSpPr>
        <p:sp>
          <p:nvSpPr>
            <p:cNvPr id="21" name="Freeform 21"/>
            <p:cNvSpPr/>
            <p:nvPr/>
          </p:nvSpPr>
          <p:spPr>
            <a:xfrm>
              <a:off x="0" y="590321"/>
              <a:ext cx="3756498" cy="2648331"/>
            </a:xfrm>
            <a:custGeom>
              <a:avLst/>
              <a:gdLst/>
              <a:ahLst/>
              <a:cxnLst/>
              <a:rect l="l" t="t" r="r" b="b"/>
              <a:pathLst>
                <a:path w="3756498" h="2648331">
                  <a:moveTo>
                    <a:pt x="0" y="0"/>
                  </a:moveTo>
                  <a:lnTo>
                    <a:pt x="3756498" y="0"/>
                  </a:lnTo>
                  <a:lnTo>
                    <a:pt x="3756498" y="2648332"/>
                  </a:lnTo>
                  <a:lnTo>
                    <a:pt x="0" y="2648332"/>
                  </a:lnTo>
                  <a:lnTo>
                    <a:pt x="0" y="0"/>
                  </a:lnTo>
                  <a:close/>
                </a:path>
              </a:pathLst>
            </a:custGeom>
            <a:blipFill>
              <a:blip r:embed="rId10"/>
              <a:stretch>
                <a:fillRect/>
              </a:stretch>
            </a:blipFill>
          </p:spPr>
          <p:txBody>
            <a:bodyPr/>
            <a:lstStyle/>
            <a:p>
              <a:endParaRPr lang="en-US"/>
            </a:p>
          </p:txBody>
        </p:sp>
        <p:sp>
          <p:nvSpPr>
            <p:cNvPr id="22" name="Freeform 22"/>
            <p:cNvSpPr/>
            <p:nvPr/>
          </p:nvSpPr>
          <p:spPr>
            <a:xfrm>
              <a:off x="6165625" y="757155"/>
              <a:ext cx="3397672" cy="2314664"/>
            </a:xfrm>
            <a:custGeom>
              <a:avLst/>
              <a:gdLst/>
              <a:ahLst/>
              <a:cxnLst/>
              <a:rect l="l" t="t" r="r" b="b"/>
              <a:pathLst>
                <a:path w="3397672" h="2314664">
                  <a:moveTo>
                    <a:pt x="0" y="0"/>
                  </a:moveTo>
                  <a:lnTo>
                    <a:pt x="3397672" y="0"/>
                  </a:lnTo>
                  <a:lnTo>
                    <a:pt x="3397672" y="2314664"/>
                  </a:lnTo>
                  <a:lnTo>
                    <a:pt x="0" y="2314664"/>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23" name="Freeform 23"/>
            <p:cNvSpPr/>
            <p:nvPr/>
          </p:nvSpPr>
          <p:spPr>
            <a:xfrm>
              <a:off x="4122965" y="0"/>
              <a:ext cx="1674360" cy="3196869"/>
            </a:xfrm>
            <a:custGeom>
              <a:avLst/>
              <a:gdLst/>
              <a:ahLst/>
              <a:cxnLst/>
              <a:rect l="l" t="t" r="r" b="b"/>
              <a:pathLst>
                <a:path w="1674360" h="3196869">
                  <a:moveTo>
                    <a:pt x="0" y="0"/>
                  </a:moveTo>
                  <a:lnTo>
                    <a:pt x="1674360" y="0"/>
                  </a:lnTo>
                  <a:lnTo>
                    <a:pt x="1674360" y="3196869"/>
                  </a:lnTo>
                  <a:lnTo>
                    <a:pt x="0" y="3196869"/>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endParaRPr lang="en-US"/>
            </a:p>
          </p:txBody>
        </p:sp>
      </p:grpSp>
      <p:sp>
        <p:nvSpPr>
          <p:cNvPr id="24" name="Freeform 24"/>
          <p:cNvSpPr/>
          <p:nvPr/>
        </p:nvSpPr>
        <p:spPr>
          <a:xfrm>
            <a:off x="14938837" y="5143500"/>
            <a:ext cx="2393608" cy="1881974"/>
          </a:xfrm>
          <a:custGeom>
            <a:avLst/>
            <a:gdLst/>
            <a:ahLst/>
            <a:cxnLst/>
            <a:rect l="l" t="t" r="r" b="b"/>
            <a:pathLst>
              <a:path w="2393608" h="1881974">
                <a:moveTo>
                  <a:pt x="0" y="0"/>
                </a:moveTo>
                <a:lnTo>
                  <a:pt x="2393608" y="0"/>
                </a:lnTo>
                <a:lnTo>
                  <a:pt x="2393608" y="1881974"/>
                </a:lnTo>
                <a:lnTo>
                  <a:pt x="0" y="1881974"/>
                </a:lnTo>
                <a:lnTo>
                  <a:pt x="0" y="0"/>
                </a:lnTo>
                <a:close/>
              </a:path>
            </a:pathLst>
          </a:custGeom>
          <a:blipFill>
            <a:blip>
              <a:extLst>
                <a:ext uri="{96DAC541-7B7A-43D3-8B79-37D633B846F1}">
                  <asvg:svgBlip xmlns:asvg="http://schemas.microsoft.com/office/drawing/2016/SVG/main" r:embed="rId13"/>
                </a:ext>
              </a:extLst>
            </a:blip>
            <a:stretch>
              <a:fillRect/>
            </a:stretch>
          </a:blipFill>
        </p:spPr>
        <p:txBody>
          <a:bodyPr/>
          <a:lstStyle/>
          <a:p>
            <a:endParaRPr lang="en-US"/>
          </a:p>
        </p:txBody>
      </p:sp>
      <p:grpSp>
        <p:nvGrpSpPr>
          <p:cNvPr id="25" name="Group 25"/>
          <p:cNvGrpSpPr/>
          <p:nvPr/>
        </p:nvGrpSpPr>
        <p:grpSpPr>
          <a:xfrm>
            <a:off x="6031977" y="1399595"/>
            <a:ext cx="6224045" cy="5533330"/>
            <a:chOff x="0" y="0"/>
            <a:chExt cx="8298727" cy="7377773"/>
          </a:xfrm>
        </p:grpSpPr>
        <p:sp>
          <p:nvSpPr>
            <p:cNvPr id="26" name="Freeform 26"/>
            <p:cNvSpPr/>
            <p:nvPr/>
          </p:nvSpPr>
          <p:spPr>
            <a:xfrm>
              <a:off x="5081523" y="402509"/>
              <a:ext cx="3217204" cy="6897688"/>
            </a:xfrm>
            <a:custGeom>
              <a:avLst/>
              <a:gdLst/>
              <a:ahLst/>
              <a:cxnLst/>
              <a:rect l="l" t="t" r="r" b="b"/>
              <a:pathLst>
                <a:path w="3217204" h="6897688">
                  <a:moveTo>
                    <a:pt x="0" y="0"/>
                  </a:moveTo>
                  <a:lnTo>
                    <a:pt x="3217204" y="0"/>
                  </a:lnTo>
                  <a:lnTo>
                    <a:pt x="3217204" y="6897688"/>
                  </a:lnTo>
                  <a:lnTo>
                    <a:pt x="0" y="6897688"/>
                  </a:lnTo>
                  <a:lnTo>
                    <a:pt x="0" y="0"/>
                  </a:lnTo>
                  <a:close/>
                </a:path>
              </a:pathLst>
            </a:custGeom>
            <a:blipFill>
              <a:blip r:embed="rId14"/>
              <a:stretch>
                <a:fillRect l="-145583" r="-136468"/>
              </a:stretch>
            </a:blipFill>
          </p:spPr>
          <p:txBody>
            <a:bodyPr/>
            <a:lstStyle/>
            <a:p>
              <a:endParaRPr lang="en-US"/>
            </a:p>
          </p:txBody>
        </p:sp>
        <p:sp>
          <p:nvSpPr>
            <p:cNvPr id="27" name="Freeform 27"/>
            <p:cNvSpPr/>
            <p:nvPr/>
          </p:nvSpPr>
          <p:spPr>
            <a:xfrm>
              <a:off x="0" y="0"/>
              <a:ext cx="5542099" cy="7377773"/>
            </a:xfrm>
            <a:custGeom>
              <a:avLst/>
              <a:gdLst/>
              <a:ahLst/>
              <a:cxnLst/>
              <a:rect l="l" t="t" r="r" b="b"/>
              <a:pathLst>
                <a:path w="5542099" h="7377773">
                  <a:moveTo>
                    <a:pt x="0" y="0"/>
                  </a:moveTo>
                  <a:lnTo>
                    <a:pt x="5542099" y="0"/>
                  </a:lnTo>
                  <a:lnTo>
                    <a:pt x="5542099" y="7377773"/>
                  </a:lnTo>
                  <a:lnTo>
                    <a:pt x="0" y="7377773"/>
                  </a:lnTo>
                  <a:lnTo>
                    <a:pt x="0" y="0"/>
                  </a:lnTo>
                  <a:close/>
                </a:path>
              </a:pathLst>
            </a:custGeom>
            <a:blipFill>
              <a:blip r:embed="rId15"/>
              <a:stretch>
                <a:fillRect/>
              </a:stretch>
            </a:blipFill>
          </p:spPr>
          <p:txBody>
            <a:bodyPr/>
            <a:lstStyle/>
            <a:p>
              <a:endParaRPr lang="en-US"/>
            </a:p>
          </p:txBody>
        </p:sp>
      </p:grpSp>
      <p:sp>
        <p:nvSpPr>
          <p:cNvPr id="28" name="TextBox 28"/>
          <p:cNvSpPr txBox="1"/>
          <p:nvPr/>
        </p:nvSpPr>
        <p:spPr>
          <a:xfrm>
            <a:off x="5752448" y="-24988"/>
            <a:ext cx="7391995" cy="1053688"/>
          </a:xfrm>
          <a:prstGeom prst="rect">
            <a:avLst/>
          </a:prstGeom>
        </p:spPr>
        <p:txBody>
          <a:bodyPr lIns="0" tIns="0" rIns="0" bIns="0" rtlCol="0" anchor="t">
            <a:spAutoFit/>
          </a:bodyPr>
          <a:lstStyle/>
          <a:p>
            <a:pPr algn="ctr">
              <a:lnSpc>
                <a:spcPts val="8597"/>
              </a:lnSpc>
              <a:spcBef>
                <a:spcPct val="0"/>
              </a:spcBef>
            </a:pPr>
            <a:r>
              <a:rPr lang="en-US" sz="6141" spc="-104">
                <a:solidFill>
                  <a:srgbClr val="000000"/>
                </a:solidFill>
                <a:latin typeface="Lilita One"/>
                <a:ea typeface="Lilita One"/>
                <a:cs typeface="Lilita One"/>
                <a:sym typeface="Lilita One"/>
              </a:rPr>
              <a:t>VIDEO GAME CULTURE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rotWithShape="1">
          <a:gsLst>
            <a:gs pos="0">
              <a:srgbClr val="FFF7AD">
                <a:alpha val="100000"/>
              </a:srgbClr>
            </a:gs>
            <a:gs pos="100000">
              <a:srgbClr val="FFA9F9">
                <a:alpha val="100000"/>
              </a:srgbClr>
            </a:gs>
          </a:gsLst>
          <a:lin ang="0"/>
        </a:gradFill>
        <a:effectLst/>
      </p:bgPr>
    </p:bg>
    <p:spTree>
      <p:nvGrpSpPr>
        <p:cNvPr id="1" name=""/>
        <p:cNvGrpSpPr/>
        <p:nvPr/>
      </p:nvGrpSpPr>
      <p:grpSpPr>
        <a:xfrm>
          <a:off x="0" y="0"/>
          <a:ext cx="0" cy="0"/>
          <a:chOff x="0" y="0"/>
          <a:chExt cx="0" cy="0"/>
        </a:xfrm>
      </p:grpSpPr>
      <p:sp>
        <p:nvSpPr>
          <p:cNvPr id="2" name="Freeform 2"/>
          <p:cNvSpPr/>
          <p:nvPr/>
        </p:nvSpPr>
        <p:spPr>
          <a:xfrm>
            <a:off x="7724802" y="3941563"/>
            <a:ext cx="6660670" cy="6119491"/>
          </a:xfrm>
          <a:custGeom>
            <a:avLst/>
            <a:gdLst/>
            <a:ahLst/>
            <a:cxnLst/>
            <a:rect l="l" t="t" r="r" b="b"/>
            <a:pathLst>
              <a:path w="6660670" h="6119491">
                <a:moveTo>
                  <a:pt x="0" y="0"/>
                </a:moveTo>
                <a:lnTo>
                  <a:pt x="6660670" y="0"/>
                </a:lnTo>
                <a:lnTo>
                  <a:pt x="6660670" y="6119491"/>
                </a:lnTo>
                <a:lnTo>
                  <a:pt x="0" y="611949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3" name="Freeform 3"/>
          <p:cNvSpPr/>
          <p:nvPr/>
        </p:nvSpPr>
        <p:spPr>
          <a:xfrm>
            <a:off x="224328" y="2318296"/>
            <a:ext cx="4688980" cy="7968704"/>
          </a:xfrm>
          <a:custGeom>
            <a:avLst/>
            <a:gdLst/>
            <a:ahLst/>
            <a:cxnLst/>
            <a:rect l="l" t="t" r="r" b="b"/>
            <a:pathLst>
              <a:path w="4688980" h="7968704">
                <a:moveTo>
                  <a:pt x="0" y="0"/>
                </a:moveTo>
                <a:lnTo>
                  <a:pt x="4688980" y="0"/>
                </a:lnTo>
                <a:lnTo>
                  <a:pt x="4688980" y="7968704"/>
                </a:lnTo>
                <a:lnTo>
                  <a:pt x="0" y="7968704"/>
                </a:lnTo>
                <a:lnTo>
                  <a:pt x="0" y="0"/>
                </a:lnTo>
                <a:close/>
              </a:path>
            </a:pathLst>
          </a:custGeom>
          <a:blipFill>
            <a:blip r:embed="rId3"/>
            <a:stretch>
              <a:fillRect/>
            </a:stretch>
          </a:blipFill>
        </p:spPr>
        <p:txBody>
          <a:bodyPr/>
          <a:lstStyle/>
          <a:p>
            <a:endParaRPr lang="en-US"/>
          </a:p>
        </p:txBody>
      </p:sp>
      <p:sp>
        <p:nvSpPr>
          <p:cNvPr id="4" name="Freeform 4"/>
          <p:cNvSpPr/>
          <p:nvPr/>
        </p:nvSpPr>
        <p:spPr>
          <a:xfrm>
            <a:off x="12886328" y="3715617"/>
            <a:ext cx="6571383" cy="6571383"/>
          </a:xfrm>
          <a:custGeom>
            <a:avLst/>
            <a:gdLst/>
            <a:ahLst/>
            <a:cxnLst/>
            <a:rect l="l" t="t" r="r" b="b"/>
            <a:pathLst>
              <a:path w="6571383" h="6571383">
                <a:moveTo>
                  <a:pt x="0" y="0"/>
                </a:moveTo>
                <a:lnTo>
                  <a:pt x="6571383" y="0"/>
                </a:lnTo>
                <a:lnTo>
                  <a:pt x="6571383" y="6571383"/>
                </a:lnTo>
                <a:lnTo>
                  <a:pt x="0" y="6571383"/>
                </a:lnTo>
                <a:lnTo>
                  <a:pt x="0" y="0"/>
                </a:lnTo>
                <a:close/>
              </a:path>
            </a:pathLst>
          </a:custGeom>
          <a:blipFill>
            <a:blip r:embed="rId4"/>
            <a:stretch>
              <a:fillRect/>
            </a:stretch>
          </a:blipFill>
        </p:spPr>
        <p:txBody>
          <a:bodyPr/>
          <a:lstStyle/>
          <a:p>
            <a:endParaRPr lang="en-US"/>
          </a:p>
        </p:txBody>
      </p:sp>
      <p:sp>
        <p:nvSpPr>
          <p:cNvPr id="5" name="Freeform 5"/>
          <p:cNvSpPr/>
          <p:nvPr/>
        </p:nvSpPr>
        <p:spPr>
          <a:xfrm>
            <a:off x="4391995" y="1986523"/>
            <a:ext cx="2754853" cy="2716974"/>
          </a:xfrm>
          <a:custGeom>
            <a:avLst/>
            <a:gdLst/>
            <a:ahLst/>
            <a:cxnLst/>
            <a:rect l="l" t="t" r="r" b="b"/>
            <a:pathLst>
              <a:path w="2754853" h="2716974">
                <a:moveTo>
                  <a:pt x="0" y="0"/>
                </a:moveTo>
                <a:lnTo>
                  <a:pt x="2754853" y="0"/>
                </a:lnTo>
                <a:lnTo>
                  <a:pt x="2754853" y="2716974"/>
                </a:lnTo>
                <a:lnTo>
                  <a:pt x="0" y="2716974"/>
                </a:lnTo>
                <a:lnTo>
                  <a:pt x="0" y="0"/>
                </a:lnTo>
                <a:close/>
              </a:path>
            </a:pathLst>
          </a:custGeom>
          <a:blipFill>
            <a:blip r:embed="rId5"/>
            <a:stretch>
              <a:fillRect/>
            </a:stretch>
          </a:blipFill>
        </p:spPr>
        <p:txBody>
          <a:bodyPr/>
          <a:lstStyle/>
          <a:p>
            <a:endParaRPr lang="en-US"/>
          </a:p>
        </p:txBody>
      </p:sp>
      <p:sp>
        <p:nvSpPr>
          <p:cNvPr id="6" name="Freeform 6"/>
          <p:cNvSpPr/>
          <p:nvPr/>
        </p:nvSpPr>
        <p:spPr>
          <a:xfrm>
            <a:off x="6787773" y="2908390"/>
            <a:ext cx="1289545" cy="1614453"/>
          </a:xfrm>
          <a:custGeom>
            <a:avLst/>
            <a:gdLst/>
            <a:ahLst/>
            <a:cxnLst/>
            <a:rect l="l" t="t" r="r" b="b"/>
            <a:pathLst>
              <a:path w="1289545" h="1614453">
                <a:moveTo>
                  <a:pt x="0" y="0"/>
                </a:moveTo>
                <a:lnTo>
                  <a:pt x="1289545" y="0"/>
                </a:lnTo>
                <a:lnTo>
                  <a:pt x="1289545" y="1614453"/>
                </a:lnTo>
                <a:lnTo>
                  <a:pt x="0" y="1614453"/>
                </a:lnTo>
                <a:lnTo>
                  <a:pt x="0" y="0"/>
                </a:lnTo>
                <a:close/>
              </a:path>
            </a:pathLst>
          </a:custGeom>
          <a:blipFill>
            <a:blip r:embed="rId6"/>
            <a:stretch>
              <a:fillRect/>
            </a:stretch>
          </a:blipFill>
        </p:spPr>
        <p:txBody>
          <a:bodyPr/>
          <a:lstStyle/>
          <a:p>
            <a:endParaRPr lang="en-US"/>
          </a:p>
        </p:txBody>
      </p:sp>
      <p:sp>
        <p:nvSpPr>
          <p:cNvPr id="7" name="Freeform 7"/>
          <p:cNvSpPr/>
          <p:nvPr/>
        </p:nvSpPr>
        <p:spPr>
          <a:xfrm>
            <a:off x="3386767" y="3345010"/>
            <a:ext cx="1628169" cy="1651000"/>
          </a:xfrm>
          <a:custGeom>
            <a:avLst/>
            <a:gdLst/>
            <a:ahLst/>
            <a:cxnLst/>
            <a:rect l="l" t="t" r="r" b="b"/>
            <a:pathLst>
              <a:path w="1628169" h="1651000">
                <a:moveTo>
                  <a:pt x="0" y="0"/>
                </a:moveTo>
                <a:lnTo>
                  <a:pt x="1628169" y="0"/>
                </a:lnTo>
                <a:lnTo>
                  <a:pt x="1628169" y="1651001"/>
                </a:lnTo>
                <a:lnTo>
                  <a:pt x="0" y="1651001"/>
                </a:lnTo>
                <a:lnTo>
                  <a:pt x="0" y="0"/>
                </a:lnTo>
                <a:close/>
              </a:path>
            </a:pathLst>
          </a:custGeom>
          <a:blipFill>
            <a:blip r:embed="rId7"/>
            <a:stretch>
              <a:fillRect/>
            </a:stretch>
          </a:blipFill>
        </p:spPr>
        <p:txBody>
          <a:bodyPr/>
          <a:lstStyle/>
          <a:p>
            <a:endParaRPr lang="en-US"/>
          </a:p>
        </p:txBody>
      </p:sp>
      <p:sp>
        <p:nvSpPr>
          <p:cNvPr id="8" name="Freeform 8"/>
          <p:cNvSpPr/>
          <p:nvPr/>
        </p:nvSpPr>
        <p:spPr>
          <a:xfrm>
            <a:off x="14281331" y="336217"/>
            <a:ext cx="2381674" cy="2745446"/>
          </a:xfrm>
          <a:custGeom>
            <a:avLst/>
            <a:gdLst/>
            <a:ahLst/>
            <a:cxnLst/>
            <a:rect l="l" t="t" r="r" b="b"/>
            <a:pathLst>
              <a:path w="2381674" h="2745446">
                <a:moveTo>
                  <a:pt x="0" y="0"/>
                </a:moveTo>
                <a:lnTo>
                  <a:pt x="2381674" y="0"/>
                </a:lnTo>
                <a:lnTo>
                  <a:pt x="2381674" y="2745445"/>
                </a:lnTo>
                <a:lnTo>
                  <a:pt x="0" y="2745445"/>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a:p>
        </p:txBody>
      </p:sp>
      <p:sp>
        <p:nvSpPr>
          <p:cNvPr id="9" name="Freeform 9"/>
          <p:cNvSpPr/>
          <p:nvPr/>
        </p:nvSpPr>
        <p:spPr>
          <a:xfrm>
            <a:off x="4200851" y="5886680"/>
            <a:ext cx="2034381" cy="1584274"/>
          </a:xfrm>
          <a:custGeom>
            <a:avLst/>
            <a:gdLst/>
            <a:ahLst/>
            <a:cxnLst/>
            <a:rect l="l" t="t" r="r" b="b"/>
            <a:pathLst>
              <a:path w="2034381" h="1584274">
                <a:moveTo>
                  <a:pt x="0" y="0"/>
                </a:moveTo>
                <a:lnTo>
                  <a:pt x="2034381" y="0"/>
                </a:lnTo>
                <a:lnTo>
                  <a:pt x="2034381" y="1584275"/>
                </a:lnTo>
                <a:lnTo>
                  <a:pt x="0" y="1584275"/>
                </a:lnTo>
                <a:lnTo>
                  <a:pt x="0" y="0"/>
                </a:lnTo>
                <a:close/>
              </a:path>
            </a:pathLst>
          </a:custGeom>
          <a:blipFill>
            <a:blip r:embed="rId9"/>
            <a:stretch>
              <a:fillRect/>
            </a:stretch>
          </a:blipFill>
        </p:spPr>
        <p:txBody>
          <a:bodyPr/>
          <a:lstStyle/>
          <a:p>
            <a:endParaRPr lang="en-US"/>
          </a:p>
        </p:txBody>
      </p:sp>
      <p:sp>
        <p:nvSpPr>
          <p:cNvPr id="10" name="Freeform 10"/>
          <p:cNvSpPr/>
          <p:nvPr/>
        </p:nvSpPr>
        <p:spPr>
          <a:xfrm>
            <a:off x="6003340" y="6797796"/>
            <a:ext cx="1568867" cy="894254"/>
          </a:xfrm>
          <a:custGeom>
            <a:avLst/>
            <a:gdLst/>
            <a:ahLst/>
            <a:cxnLst/>
            <a:rect l="l" t="t" r="r" b="b"/>
            <a:pathLst>
              <a:path w="1568867" h="894254">
                <a:moveTo>
                  <a:pt x="0" y="0"/>
                </a:moveTo>
                <a:lnTo>
                  <a:pt x="1568867" y="0"/>
                </a:lnTo>
                <a:lnTo>
                  <a:pt x="1568867" y="894255"/>
                </a:lnTo>
                <a:lnTo>
                  <a:pt x="0" y="894255"/>
                </a:lnTo>
                <a:lnTo>
                  <a:pt x="0" y="0"/>
                </a:lnTo>
                <a:close/>
              </a:path>
            </a:pathLst>
          </a:custGeom>
          <a:blipFill>
            <a:blip r:embed="rId10"/>
            <a:stretch>
              <a:fillRect/>
            </a:stretch>
          </a:blipFill>
        </p:spPr>
        <p:txBody>
          <a:bodyPr/>
          <a:lstStyle/>
          <a:p>
            <a:endParaRPr lang="en-US"/>
          </a:p>
        </p:txBody>
      </p:sp>
      <p:sp>
        <p:nvSpPr>
          <p:cNvPr id="11" name="Freeform 11"/>
          <p:cNvSpPr/>
          <p:nvPr/>
        </p:nvSpPr>
        <p:spPr>
          <a:xfrm>
            <a:off x="9787121" y="448381"/>
            <a:ext cx="3099206" cy="3025952"/>
          </a:xfrm>
          <a:custGeom>
            <a:avLst/>
            <a:gdLst/>
            <a:ahLst/>
            <a:cxnLst/>
            <a:rect l="l" t="t" r="r" b="b"/>
            <a:pathLst>
              <a:path w="3099206" h="3025952">
                <a:moveTo>
                  <a:pt x="0" y="0"/>
                </a:moveTo>
                <a:lnTo>
                  <a:pt x="3099207" y="0"/>
                </a:lnTo>
                <a:lnTo>
                  <a:pt x="3099207" y="3025952"/>
                </a:lnTo>
                <a:lnTo>
                  <a:pt x="0" y="3025952"/>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12" name="TextBox 12"/>
          <p:cNvSpPr txBox="1"/>
          <p:nvPr/>
        </p:nvSpPr>
        <p:spPr>
          <a:xfrm>
            <a:off x="1905000" y="38100"/>
            <a:ext cx="6706493" cy="1053688"/>
          </a:xfrm>
          <a:prstGeom prst="rect">
            <a:avLst/>
          </a:prstGeom>
        </p:spPr>
        <p:txBody>
          <a:bodyPr lIns="0" tIns="0" rIns="0" bIns="0" rtlCol="0" anchor="t">
            <a:spAutoFit/>
          </a:bodyPr>
          <a:lstStyle/>
          <a:p>
            <a:pPr algn="ctr">
              <a:lnSpc>
                <a:spcPts val="8597"/>
              </a:lnSpc>
              <a:spcBef>
                <a:spcPct val="0"/>
              </a:spcBef>
            </a:pPr>
            <a:r>
              <a:rPr lang="en-US" sz="6141" spc="-104" dirty="0">
                <a:solidFill>
                  <a:srgbClr val="000000"/>
                </a:solidFill>
                <a:latin typeface="Lilita One"/>
                <a:ea typeface="Lilita One"/>
                <a:cs typeface="Lilita One"/>
                <a:sym typeface="Lilita One"/>
              </a:rPr>
              <a:t>BLUEY &amp; AUSTRALIA</a:t>
            </a:r>
          </a:p>
        </p:txBody>
      </p:sp>
      <p:sp>
        <p:nvSpPr>
          <p:cNvPr id="13" name="TextBox 13"/>
          <p:cNvSpPr txBox="1"/>
          <p:nvPr/>
        </p:nvSpPr>
        <p:spPr>
          <a:xfrm rot="2298838">
            <a:off x="7300326" y="3244649"/>
            <a:ext cx="1034951" cy="323003"/>
          </a:xfrm>
          <a:prstGeom prst="rect">
            <a:avLst/>
          </a:prstGeom>
        </p:spPr>
        <p:txBody>
          <a:bodyPr lIns="0" tIns="0" rIns="0" bIns="0" rtlCol="0" anchor="t">
            <a:spAutoFit/>
          </a:bodyPr>
          <a:lstStyle/>
          <a:p>
            <a:pPr algn="ctr">
              <a:lnSpc>
                <a:spcPts val="2671"/>
              </a:lnSpc>
              <a:spcBef>
                <a:spcPct val="0"/>
              </a:spcBef>
            </a:pPr>
            <a:r>
              <a:rPr lang="en-US" sz="1908" spc="-32">
                <a:solidFill>
                  <a:srgbClr val="000000"/>
                </a:solidFill>
                <a:latin typeface="Lilita One"/>
                <a:ea typeface="Lilita One"/>
                <a:cs typeface="Lilita One"/>
                <a:sym typeface="Lilita One"/>
              </a:rPr>
              <a:t>White Ibis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rotWithShape="1">
          <a:gsLst>
            <a:gs pos="0">
              <a:srgbClr val="FFF7AD">
                <a:alpha val="100000"/>
              </a:srgbClr>
            </a:gs>
            <a:gs pos="100000">
              <a:srgbClr val="FFA9F9">
                <a:alpha val="100000"/>
              </a:srgbClr>
            </a:gs>
          </a:gsLst>
          <a:lin ang="0"/>
        </a:gradFill>
        <a:effectLst/>
      </p:bgPr>
    </p:bg>
    <p:spTree>
      <p:nvGrpSpPr>
        <p:cNvPr id="1" name=""/>
        <p:cNvGrpSpPr/>
        <p:nvPr/>
      </p:nvGrpSpPr>
      <p:grpSpPr>
        <a:xfrm>
          <a:off x="0" y="0"/>
          <a:ext cx="0" cy="0"/>
          <a:chOff x="0" y="0"/>
          <a:chExt cx="0" cy="0"/>
        </a:xfrm>
      </p:grpSpPr>
      <p:sp>
        <p:nvSpPr>
          <p:cNvPr id="3" name="TextBox 3"/>
          <p:cNvSpPr txBox="1"/>
          <p:nvPr/>
        </p:nvSpPr>
        <p:spPr>
          <a:xfrm>
            <a:off x="4419600" y="314656"/>
            <a:ext cx="9170491" cy="1009059"/>
          </a:xfrm>
          <a:prstGeom prst="rect">
            <a:avLst/>
          </a:prstGeom>
        </p:spPr>
        <p:txBody>
          <a:bodyPr wrap="square" lIns="0" tIns="0" rIns="0" bIns="0" rtlCol="0" anchor="t">
            <a:spAutoFit/>
          </a:bodyPr>
          <a:lstStyle/>
          <a:p>
            <a:pPr algn="ctr">
              <a:lnSpc>
                <a:spcPts val="8597"/>
              </a:lnSpc>
              <a:spcBef>
                <a:spcPct val="0"/>
              </a:spcBef>
            </a:pPr>
            <a:r>
              <a:rPr lang="en-US" sz="6141" spc="-104" dirty="0">
                <a:solidFill>
                  <a:srgbClr val="E77400"/>
                </a:solidFill>
                <a:latin typeface="Lilita One"/>
                <a:ea typeface="Lilita One"/>
                <a:cs typeface="Lilita One"/>
                <a:sym typeface="Lilita One"/>
              </a:rPr>
              <a:t>“The Rough-Face Girl”</a:t>
            </a:r>
          </a:p>
        </p:txBody>
      </p:sp>
      <p:grpSp>
        <p:nvGrpSpPr>
          <p:cNvPr id="4" name="Group 4"/>
          <p:cNvGrpSpPr/>
          <p:nvPr/>
        </p:nvGrpSpPr>
        <p:grpSpPr>
          <a:xfrm>
            <a:off x="-1571625" y="0"/>
            <a:ext cx="21639360" cy="515738"/>
            <a:chOff x="0" y="0"/>
            <a:chExt cx="28852480" cy="687650"/>
          </a:xfrm>
        </p:grpSpPr>
        <p:sp>
          <p:nvSpPr>
            <p:cNvPr id="5" name="Freeform 5"/>
            <p:cNvSpPr/>
            <p:nvPr/>
          </p:nvSpPr>
          <p:spPr>
            <a:xfrm>
              <a:off x="0" y="0"/>
              <a:ext cx="4825616" cy="687650"/>
            </a:xfrm>
            <a:custGeom>
              <a:avLst/>
              <a:gdLst/>
              <a:ahLst/>
              <a:cxnLst/>
              <a:rect l="l" t="t" r="r" b="b"/>
              <a:pathLst>
                <a:path w="4825616" h="687650">
                  <a:moveTo>
                    <a:pt x="0" y="0"/>
                  </a:moveTo>
                  <a:lnTo>
                    <a:pt x="4825616" y="0"/>
                  </a:lnTo>
                  <a:lnTo>
                    <a:pt x="4825616" y="687650"/>
                  </a:lnTo>
                  <a:lnTo>
                    <a:pt x="0" y="68765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6" name="Freeform 6"/>
            <p:cNvSpPr/>
            <p:nvPr/>
          </p:nvSpPr>
          <p:spPr>
            <a:xfrm>
              <a:off x="4800216" y="0"/>
              <a:ext cx="4825616" cy="687650"/>
            </a:xfrm>
            <a:custGeom>
              <a:avLst/>
              <a:gdLst/>
              <a:ahLst/>
              <a:cxnLst/>
              <a:rect l="l" t="t" r="r" b="b"/>
              <a:pathLst>
                <a:path w="4825616" h="687650">
                  <a:moveTo>
                    <a:pt x="0" y="0"/>
                  </a:moveTo>
                  <a:lnTo>
                    <a:pt x="4825616" y="0"/>
                  </a:lnTo>
                  <a:lnTo>
                    <a:pt x="4825616" y="687650"/>
                  </a:lnTo>
                  <a:lnTo>
                    <a:pt x="0" y="68765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7" name="Freeform 7"/>
            <p:cNvSpPr/>
            <p:nvPr/>
          </p:nvSpPr>
          <p:spPr>
            <a:xfrm>
              <a:off x="9600432" y="0"/>
              <a:ext cx="4825616" cy="687650"/>
            </a:xfrm>
            <a:custGeom>
              <a:avLst/>
              <a:gdLst/>
              <a:ahLst/>
              <a:cxnLst/>
              <a:rect l="l" t="t" r="r" b="b"/>
              <a:pathLst>
                <a:path w="4825616" h="687650">
                  <a:moveTo>
                    <a:pt x="0" y="0"/>
                  </a:moveTo>
                  <a:lnTo>
                    <a:pt x="4825616" y="0"/>
                  </a:lnTo>
                  <a:lnTo>
                    <a:pt x="4825616" y="687650"/>
                  </a:lnTo>
                  <a:lnTo>
                    <a:pt x="0" y="68765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8" name="Freeform 8"/>
            <p:cNvSpPr/>
            <p:nvPr/>
          </p:nvSpPr>
          <p:spPr>
            <a:xfrm>
              <a:off x="14426048" y="0"/>
              <a:ext cx="4825616" cy="687650"/>
            </a:xfrm>
            <a:custGeom>
              <a:avLst/>
              <a:gdLst/>
              <a:ahLst/>
              <a:cxnLst/>
              <a:rect l="l" t="t" r="r" b="b"/>
              <a:pathLst>
                <a:path w="4825616" h="687650">
                  <a:moveTo>
                    <a:pt x="0" y="0"/>
                  </a:moveTo>
                  <a:lnTo>
                    <a:pt x="4825616" y="0"/>
                  </a:lnTo>
                  <a:lnTo>
                    <a:pt x="4825616" y="687650"/>
                  </a:lnTo>
                  <a:lnTo>
                    <a:pt x="0" y="68765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9" name="Freeform 9"/>
            <p:cNvSpPr/>
            <p:nvPr/>
          </p:nvSpPr>
          <p:spPr>
            <a:xfrm>
              <a:off x="19226264" y="0"/>
              <a:ext cx="4825616" cy="687650"/>
            </a:xfrm>
            <a:custGeom>
              <a:avLst/>
              <a:gdLst/>
              <a:ahLst/>
              <a:cxnLst/>
              <a:rect l="l" t="t" r="r" b="b"/>
              <a:pathLst>
                <a:path w="4825616" h="687650">
                  <a:moveTo>
                    <a:pt x="0" y="0"/>
                  </a:moveTo>
                  <a:lnTo>
                    <a:pt x="4825616" y="0"/>
                  </a:lnTo>
                  <a:lnTo>
                    <a:pt x="4825616" y="687650"/>
                  </a:lnTo>
                  <a:lnTo>
                    <a:pt x="0" y="68765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0" name="Freeform 10"/>
            <p:cNvSpPr/>
            <p:nvPr/>
          </p:nvSpPr>
          <p:spPr>
            <a:xfrm>
              <a:off x="24026864" y="0"/>
              <a:ext cx="4825616" cy="687650"/>
            </a:xfrm>
            <a:custGeom>
              <a:avLst/>
              <a:gdLst/>
              <a:ahLst/>
              <a:cxnLst/>
              <a:rect l="l" t="t" r="r" b="b"/>
              <a:pathLst>
                <a:path w="4825616" h="687650">
                  <a:moveTo>
                    <a:pt x="0" y="0"/>
                  </a:moveTo>
                  <a:lnTo>
                    <a:pt x="4825616" y="0"/>
                  </a:lnTo>
                  <a:lnTo>
                    <a:pt x="4825616" y="687650"/>
                  </a:lnTo>
                  <a:lnTo>
                    <a:pt x="0" y="68765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grpSp>
      <p:sp>
        <p:nvSpPr>
          <p:cNvPr id="11" name="Freeform 11"/>
          <p:cNvSpPr/>
          <p:nvPr/>
        </p:nvSpPr>
        <p:spPr>
          <a:xfrm flipV="1">
            <a:off x="-1802585" y="9771262"/>
            <a:ext cx="3619212" cy="515738"/>
          </a:xfrm>
          <a:custGeom>
            <a:avLst/>
            <a:gdLst/>
            <a:ahLst/>
            <a:cxnLst/>
            <a:rect l="l" t="t" r="r" b="b"/>
            <a:pathLst>
              <a:path w="3619212" h="515738">
                <a:moveTo>
                  <a:pt x="0" y="515738"/>
                </a:moveTo>
                <a:lnTo>
                  <a:pt x="3619212" y="515738"/>
                </a:lnTo>
                <a:lnTo>
                  <a:pt x="3619212" y="0"/>
                </a:lnTo>
                <a:lnTo>
                  <a:pt x="0" y="0"/>
                </a:lnTo>
                <a:lnTo>
                  <a:pt x="0" y="515738"/>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2" name="Freeform 12"/>
          <p:cNvSpPr/>
          <p:nvPr/>
        </p:nvSpPr>
        <p:spPr>
          <a:xfrm flipV="1">
            <a:off x="1797577" y="9771262"/>
            <a:ext cx="3619212" cy="515738"/>
          </a:xfrm>
          <a:custGeom>
            <a:avLst/>
            <a:gdLst/>
            <a:ahLst/>
            <a:cxnLst/>
            <a:rect l="l" t="t" r="r" b="b"/>
            <a:pathLst>
              <a:path w="3619212" h="515738">
                <a:moveTo>
                  <a:pt x="0" y="515738"/>
                </a:moveTo>
                <a:lnTo>
                  <a:pt x="3619212" y="515738"/>
                </a:lnTo>
                <a:lnTo>
                  <a:pt x="3619212" y="0"/>
                </a:lnTo>
                <a:lnTo>
                  <a:pt x="0" y="0"/>
                </a:lnTo>
                <a:lnTo>
                  <a:pt x="0" y="515738"/>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3" name="Freeform 13"/>
          <p:cNvSpPr/>
          <p:nvPr/>
        </p:nvSpPr>
        <p:spPr>
          <a:xfrm flipV="1">
            <a:off x="5397739" y="9771262"/>
            <a:ext cx="3619212" cy="515738"/>
          </a:xfrm>
          <a:custGeom>
            <a:avLst/>
            <a:gdLst/>
            <a:ahLst/>
            <a:cxnLst/>
            <a:rect l="l" t="t" r="r" b="b"/>
            <a:pathLst>
              <a:path w="3619212" h="515738">
                <a:moveTo>
                  <a:pt x="0" y="515738"/>
                </a:moveTo>
                <a:lnTo>
                  <a:pt x="3619212" y="515738"/>
                </a:lnTo>
                <a:lnTo>
                  <a:pt x="3619212" y="0"/>
                </a:lnTo>
                <a:lnTo>
                  <a:pt x="0" y="0"/>
                </a:lnTo>
                <a:lnTo>
                  <a:pt x="0" y="515738"/>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4" name="Freeform 14"/>
          <p:cNvSpPr/>
          <p:nvPr/>
        </p:nvSpPr>
        <p:spPr>
          <a:xfrm flipV="1">
            <a:off x="9016951" y="9771262"/>
            <a:ext cx="3619212" cy="515738"/>
          </a:xfrm>
          <a:custGeom>
            <a:avLst/>
            <a:gdLst/>
            <a:ahLst/>
            <a:cxnLst/>
            <a:rect l="l" t="t" r="r" b="b"/>
            <a:pathLst>
              <a:path w="3619212" h="515738">
                <a:moveTo>
                  <a:pt x="0" y="515738"/>
                </a:moveTo>
                <a:lnTo>
                  <a:pt x="3619212" y="515738"/>
                </a:lnTo>
                <a:lnTo>
                  <a:pt x="3619212" y="0"/>
                </a:lnTo>
                <a:lnTo>
                  <a:pt x="0" y="0"/>
                </a:lnTo>
                <a:lnTo>
                  <a:pt x="0" y="515738"/>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5" name="Freeform 15"/>
          <p:cNvSpPr/>
          <p:nvPr/>
        </p:nvSpPr>
        <p:spPr>
          <a:xfrm flipV="1">
            <a:off x="12617113" y="9771262"/>
            <a:ext cx="3619212" cy="515738"/>
          </a:xfrm>
          <a:custGeom>
            <a:avLst/>
            <a:gdLst/>
            <a:ahLst/>
            <a:cxnLst/>
            <a:rect l="l" t="t" r="r" b="b"/>
            <a:pathLst>
              <a:path w="3619212" h="515738">
                <a:moveTo>
                  <a:pt x="0" y="515738"/>
                </a:moveTo>
                <a:lnTo>
                  <a:pt x="3619212" y="515738"/>
                </a:lnTo>
                <a:lnTo>
                  <a:pt x="3619212" y="0"/>
                </a:lnTo>
                <a:lnTo>
                  <a:pt x="0" y="0"/>
                </a:lnTo>
                <a:lnTo>
                  <a:pt x="0" y="515738"/>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6" name="Freeform 16"/>
          <p:cNvSpPr/>
          <p:nvPr/>
        </p:nvSpPr>
        <p:spPr>
          <a:xfrm flipV="1">
            <a:off x="16217563" y="9771262"/>
            <a:ext cx="3619212" cy="515738"/>
          </a:xfrm>
          <a:custGeom>
            <a:avLst/>
            <a:gdLst/>
            <a:ahLst/>
            <a:cxnLst/>
            <a:rect l="l" t="t" r="r" b="b"/>
            <a:pathLst>
              <a:path w="3619212" h="515738">
                <a:moveTo>
                  <a:pt x="0" y="515738"/>
                </a:moveTo>
                <a:lnTo>
                  <a:pt x="3619212" y="515738"/>
                </a:lnTo>
                <a:lnTo>
                  <a:pt x="3619212" y="0"/>
                </a:lnTo>
                <a:lnTo>
                  <a:pt x="0" y="0"/>
                </a:lnTo>
                <a:lnTo>
                  <a:pt x="0" y="515738"/>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pic>
        <p:nvPicPr>
          <p:cNvPr id="19" name="Online Media 18" title="📚 THE ROUGH-FACE GIRL By Rafe Martin and David Shannon I My Cozy Corner Story Time Read Aloud">
            <a:hlinkClick r:id="" action="ppaction://media"/>
            <a:extLst>
              <a:ext uri="{FF2B5EF4-FFF2-40B4-BE49-F238E27FC236}">
                <a16:creationId xmlns:a16="http://schemas.microsoft.com/office/drawing/2014/main" id="{C01C2BD0-5040-E149-5006-337626F27100}"/>
              </a:ext>
            </a:extLst>
          </p:cNvPr>
          <p:cNvPicPr>
            <a:picLocks noRot="1" noChangeAspect="1"/>
          </p:cNvPicPr>
          <p:nvPr>
            <a:videoFile r:link="rId1"/>
          </p:nvPr>
        </p:nvPicPr>
        <p:blipFill>
          <a:blip r:embed="rId5"/>
          <a:stretch>
            <a:fillRect/>
          </a:stretch>
        </p:blipFill>
        <p:spPr>
          <a:xfrm>
            <a:off x="1981200" y="1397889"/>
            <a:ext cx="14249400" cy="805091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9"/>
                </p:tgtEl>
              </p:cMediaNode>
            </p:video>
            <p:seq concurrent="1" nextAc="seek">
              <p:cTn id="8" restart="whenNotActive" fill="hold" evtFilter="cancelBubble" nodeType="interactiveSeq">
                <p:stCondLst>
                  <p:cond evt="onClick" delay="0">
                    <p:tgtEl>
                      <p:spTgt spid="1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9"/>
                                        </p:tgtEl>
                                      </p:cBhvr>
                                    </p:cmd>
                                  </p:childTnLst>
                                </p:cTn>
                              </p:par>
                            </p:childTnLst>
                          </p:cTn>
                        </p:par>
                      </p:childTnLst>
                    </p:cTn>
                  </p:par>
                </p:childTnLst>
              </p:cTn>
              <p:nextCondLst>
                <p:cond evt="onClick" delay="0">
                  <p:tgtEl>
                    <p:spTgt spid="19"/>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rotWithShape="1">
          <a:gsLst>
            <a:gs pos="0">
              <a:srgbClr val="FFF7AD">
                <a:alpha val="100000"/>
              </a:srgbClr>
            </a:gs>
            <a:gs pos="100000">
              <a:srgbClr val="FFA9F9">
                <a:alpha val="100000"/>
              </a:srgbClr>
            </a:gs>
          </a:gsLst>
          <a:lin ang="0"/>
        </a:gradFill>
        <a:effectLst/>
      </p:bgPr>
    </p:bg>
    <p:spTree>
      <p:nvGrpSpPr>
        <p:cNvPr id="1" name=""/>
        <p:cNvGrpSpPr/>
        <p:nvPr/>
      </p:nvGrpSpPr>
      <p:grpSpPr>
        <a:xfrm>
          <a:off x="0" y="0"/>
          <a:ext cx="0" cy="0"/>
          <a:chOff x="0" y="0"/>
          <a:chExt cx="0" cy="0"/>
        </a:xfrm>
      </p:grpSpPr>
      <p:sp>
        <p:nvSpPr>
          <p:cNvPr id="2" name="TextBox 2"/>
          <p:cNvSpPr txBox="1"/>
          <p:nvPr/>
        </p:nvSpPr>
        <p:spPr>
          <a:xfrm>
            <a:off x="0" y="382506"/>
            <a:ext cx="18288000" cy="2139538"/>
          </a:xfrm>
          <a:prstGeom prst="rect">
            <a:avLst/>
          </a:prstGeom>
        </p:spPr>
        <p:txBody>
          <a:bodyPr lIns="0" tIns="0" rIns="0" bIns="0" rtlCol="0" anchor="t">
            <a:spAutoFit/>
          </a:bodyPr>
          <a:lstStyle/>
          <a:p>
            <a:pPr algn="ctr">
              <a:lnSpc>
                <a:spcPts val="8597"/>
              </a:lnSpc>
              <a:spcBef>
                <a:spcPct val="0"/>
              </a:spcBef>
            </a:pPr>
            <a:r>
              <a:rPr lang="en-US" sz="6141" spc="-104">
                <a:solidFill>
                  <a:srgbClr val="000000"/>
                </a:solidFill>
                <a:latin typeface="Lilita One"/>
                <a:ea typeface="Lilita One"/>
                <a:cs typeface="Lilita One"/>
                <a:sym typeface="Lilita One"/>
              </a:rPr>
              <a:t>Why Comparing and Contrasting Cultures &amp; Stories is Important.</a:t>
            </a:r>
          </a:p>
        </p:txBody>
      </p:sp>
      <p:sp>
        <p:nvSpPr>
          <p:cNvPr id="3" name="TextBox 3"/>
          <p:cNvSpPr txBox="1"/>
          <p:nvPr/>
        </p:nvSpPr>
        <p:spPr>
          <a:xfrm>
            <a:off x="313658" y="3386387"/>
            <a:ext cx="17434153" cy="5728556"/>
          </a:xfrm>
          <a:prstGeom prst="rect">
            <a:avLst/>
          </a:prstGeom>
        </p:spPr>
        <p:txBody>
          <a:bodyPr lIns="0" tIns="0" rIns="0" bIns="0" rtlCol="0" anchor="t">
            <a:spAutoFit/>
          </a:bodyPr>
          <a:lstStyle/>
          <a:p>
            <a:pPr marL="721381" lvl="1" indent="-360690" algn="ctr">
              <a:lnSpc>
                <a:spcPts val="4677"/>
              </a:lnSpc>
              <a:buFont typeface="Arial"/>
              <a:buChar char="•"/>
            </a:pPr>
            <a:r>
              <a:rPr lang="en-US" sz="3341" spc="-56">
                <a:solidFill>
                  <a:srgbClr val="000000"/>
                </a:solidFill>
                <a:latin typeface="Lilita One"/>
                <a:ea typeface="Lilita One"/>
                <a:cs typeface="Lilita One"/>
                <a:sym typeface="Lilita One"/>
              </a:rPr>
              <a:t>Learn About Different Places: Comparing stories helps us learn about how people live in different parts of the world. Each story can tell us something special about a place.</a:t>
            </a:r>
          </a:p>
          <a:p>
            <a:pPr algn="ctr">
              <a:lnSpc>
                <a:spcPts val="4677"/>
              </a:lnSpc>
            </a:pPr>
            <a:endParaRPr lang="en-US" sz="3341" spc="-56">
              <a:solidFill>
                <a:srgbClr val="000000"/>
              </a:solidFill>
              <a:latin typeface="Lilita One"/>
              <a:ea typeface="Lilita One"/>
              <a:cs typeface="Lilita One"/>
              <a:sym typeface="Lilita One"/>
            </a:endParaRPr>
          </a:p>
          <a:p>
            <a:pPr marL="721381" lvl="1" indent="-360690" algn="ctr">
              <a:lnSpc>
                <a:spcPts val="4677"/>
              </a:lnSpc>
              <a:buFont typeface="Arial"/>
              <a:buChar char="•"/>
            </a:pPr>
            <a:r>
              <a:rPr lang="en-US" sz="3341" spc="-56">
                <a:solidFill>
                  <a:srgbClr val="000000"/>
                </a:solidFill>
                <a:latin typeface="Lilita One"/>
                <a:ea typeface="Lilita One"/>
                <a:cs typeface="Lilita One"/>
                <a:sym typeface="Lilita One"/>
              </a:rPr>
              <a:t>Understand Characters Better: By comparing stories, we can learn more about the characters. We see how they are alike and how they are different, which helps us understand them better.</a:t>
            </a:r>
          </a:p>
          <a:p>
            <a:pPr algn="ctr">
              <a:lnSpc>
                <a:spcPts val="4677"/>
              </a:lnSpc>
            </a:pPr>
            <a:endParaRPr lang="en-US" sz="3341" spc="-56">
              <a:solidFill>
                <a:srgbClr val="000000"/>
              </a:solidFill>
              <a:latin typeface="Lilita One"/>
              <a:ea typeface="Lilita One"/>
              <a:cs typeface="Lilita One"/>
              <a:sym typeface="Lilita One"/>
            </a:endParaRPr>
          </a:p>
          <a:p>
            <a:pPr marL="721381" lvl="1" indent="-360690" algn="ctr">
              <a:lnSpc>
                <a:spcPts val="4677"/>
              </a:lnSpc>
              <a:buFont typeface="Arial"/>
              <a:buChar char="•"/>
            </a:pPr>
            <a:r>
              <a:rPr lang="en-US" sz="3341" spc="-56">
                <a:solidFill>
                  <a:srgbClr val="000000"/>
                </a:solidFill>
                <a:latin typeface="Lilita One"/>
                <a:ea typeface="Lilita One"/>
                <a:cs typeface="Lilita One"/>
                <a:sym typeface="Lilita One"/>
              </a:rPr>
              <a:t>Appreciate Other Cultures: It's important to learn about different cultures; we can see how people from other places might think and feel differently."</a:t>
            </a:r>
          </a:p>
          <a:p>
            <a:pPr algn="ctr">
              <a:lnSpc>
                <a:spcPts val="4677"/>
              </a:lnSpc>
            </a:pPr>
            <a:endParaRPr lang="en-US" sz="3341" spc="-56">
              <a:solidFill>
                <a:srgbClr val="000000"/>
              </a:solidFill>
              <a:latin typeface="Lilita One"/>
              <a:ea typeface="Lilita One"/>
              <a:cs typeface="Lilita One"/>
              <a:sym typeface="Lilita One"/>
            </a:endParaRPr>
          </a:p>
          <a:p>
            <a:pPr algn="ctr">
              <a:lnSpc>
                <a:spcPts val="3277"/>
              </a:lnSpc>
              <a:spcBef>
                <a:spcPct val="0"/>
              </a:spcBef>
            </a:pPr>
            <a:endParaRPr lang="en-US" sz="3341" spc="-56">
              <a:solidFill>
                <a:srgbClr val="000000"/>
              </a:solidFill>
              <a:latin typeface="Lilita One"/>
              <a:ea typeface="Lilita One"/>
              <a:cs typeface="Lilita One"/>
              <a:sym typeface="Lilita One"/>
            </a:endParaRPr>
          </a:p>
        </p:txBody>
      </p:sp>
      <p:grpSp>
        <p:nvGrpSpPr>
          <p:cNvPr id="4" name="Group 4"/>
          <p:cNvGrpSpPr/>
          <p:nvPr/>
        </p:nvGrpSpPr>
        <p:grpSpPr>
          <a:xfrm>
            <a:off x="17425" y="0"/>
            <a:ext cx="20350762" cy="333993"/>
            <a:chOff x="0" y="0"/>
            <a:chExt cx="27134349" cy="445324"/>
          </a:xfrm>
        </p:grpSpPr>
        <p:sp>
          <p:nvSpPr>
            <p:cNvPr id="5" name="Freeform 5"/>
            <p:cNvSpPr/>
            <p:nvPr/>
          </p:nvSpPr>
          <p:spPr>
            <a:xfrm>
              <a:off x="0" y="0"/>
              <a:ext cx="8906476" cy="445324"/>
            </a:xfrm>
            <a:custGeom>
              <a:avLst/>
              <a:gdLst/>
              <a:ahLst/>
              <a:cxnLst/>
              <a:rect l="l" t="t" r="r" b="b"/>
              <a:pathLst>
                <a:path w="8906476" h="445324">
                  <a:moveTo>
                    <a:pt x="0" y="0"/>
                  </a:moveTo>
                  <a:lnTo>
                    <a:pt x="8906476" y="0"/>
                  </a:lnTo>
                  <a:lnTo>
                    <a:pt x="8906476" y="445324"/>
                  </a:lnTo>
                  <a:lnTo>
                    <a:pt x="0" y="44532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6" name="Freeform 6"/>
            <p:cNvSpPr/>
            <p:nvPr/>
          </p:nvSpPr>
          <p:spPr>
            <a:xfrm>
              <a:off x="9113937" y="0"/>
              <a:ext cx="8906476" cy="445324"/>
            </a:xfrm>
            <a:custGeom>
              <a:avLst/>
              <a:gdLst/>
              <a:ahLst/>
              <a:cxnLst/>
              <a:rect l="l" t="t" r="r" b="b"/>
              <a:pathLst>
                <a:path w="8906476" h="445324">
                  <a:moveTo>
                    <a:pt x="0" y="0"/>
                  </a:moveTo>
                  <a:lnTo>
                    <a:pt x="8906475" y="0"/>
                  </a:lnTo>
                  <a:lnTo>
                    <a:pt x="8906475" y="445324"/>
                  </a:lnTo>
                  <a:lnTo>
                    <a:pt x="0" y="44532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7" name="Freeform 7"/>
            <p:cNvSpPr/>
            <p:nvPr/>
          </p:nvSpPr>
          <p:spPr>
            <a:xfrm>
              <a:off x="18227873" y="0"/>
              <a:ext cx="8906476" cy="445324"/>
            </a:xfrm>
            <a:custGeom>
              <a:avLst/>
              <a:gdLst/>
              <a:ahLst/>
              <a:cxnLst/>
              <a:rect l="l" t="t" r="r" b="b"/>
              <a:pathLst>
                <a:path w="8906476" h="445324">
                  <a:moveTo>
                    <a:pt x="0" y="0"/>
                  </a:moveTo>
                  <a:lnTo>
                    <a:pt x="8906476" y="0"/>
                  </a:lnTo>
                  <a:lnTo>
                    <a:pt x="8906476" y="445324"/>
                  </a:lnTo>
                  <a:lnTo>
                    <a:pt x="0" y="44532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grpSp>
        <p:nvGrpSpPr>
          <p:cNvPr id="8" name="Group 8"/>
          <p:cNvGrpSpPr/>
          <p:nvPr/>
        </p:nvGrpSpPr>
        <p:grpSpPr>
          <a:xfrm>
            <a:off x="17425" y="9953007"/>
            <a:ext cx="20350762" cy="333993"/>
            <a:chOff x="0" y="0"/>
            <a:chExt cx="27134349" cy="445324"/>
          </a:xfrm>
        </p:grpSpPr>
        <p:sp>
          <p:nvSpPr>
            <p:cNvPr id="9" name="Freeform 9"/>
            <p:cNvSpPr/>
            <p:nvPr/>
          </p:nvSpPr>
          <p:spPr>
            <a:xfrm>
              <a:off x="0" y="0"/>
              <a:ext cx="8906476" cy="445324"/>
            </a:xfrm>
            <a:custGeom>
              <a:avLst/>
              <a:gdLst/>
              <a:ahLst/>
              <a:cxnLst/>
              <a:rect l="l" t="t" r="r" b="b"/>
              <a:pathLst>
                <a:path w="8906476" h="445324">
                  <a:moveTo>
                    <a:pt x="0" y="0"/>
                  </a:moveTo>
                  <a:lnTo>
                    <a:pt x="8906476" y="0"/>
                  </a:lnTo>
                  <a:lnTo>
                    <a:pt x="8906476" y="445324"/>
                  </a:lnTo>
                  <a:lnTo>
                    <a:pt x="0" y="44532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10" name="Freeform 10"/>
            <p:cNvSpPr/>
            <p:nvPr/>
          </p:nvSpPr>
          <p:spPr>
            <a:xfrm>
              <a:off x="9113937" y="0"/>
              <a:ext cx="8906476" cy="445324"/>
            </a:xfrm>
            <a:custGeom>
              <a:avLst/>
              <a:gdLst/>
              <a:ahLst/>
              <a:cxnLst/>
              <a:rect l="l" t="t" r="r" b="b"/>
              <a:pathLst>
                <a:path w="8906476" h="445324">
                  <a:moveTo>
                    <a:pt x="0" y="0"/>
                  </a:moveTo>
                  <a:lnTo>
                    <a:pt x="8906475" y="0"/>
                  </a:lnTo>
                  <a:lnTo>
                    <a:pt x="8906475" y="445324"/>
                  </a:lnTo>
                  <a:lnTo>
                    <a:pt x="0" y="44532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11" name="Freeform 11"/>
            <p:cNvSpPr/>
            <p:nvPr/>
          </p:nvSpPr>
          <p:spPr>
            <a:xfrm>
              <a:off x="18227873" y="0"/>
              <a:ext cx="8906476" cy="445324"/>
            </a:xfrm>
            <a:custGeom>
              <a:avLst/>
              <a:gdLst/>
              <a:ahLst/>
              <a:cxnLst/>
              <a:rect l="l" t="t" r="r" b="b"/>
              <a:pathLst>
                <a:path w="8906476" h="445324">
                  <a:moveTo>
                    <a:pt x="0" y="0"/>
                  </a:moveTo>
                  <a:lnTo>
                    <a:pt x="8906476" y="0"/>
                  </a:lnTo>
                  <a:lnTo>
                    <a:pt x="8906476" y="445324"/>
                  </a:lnTo>
                  <a:lnTo>
                    <a:pt x="0" y="44532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rotWithShape="1">
          <a:gsLst>
            <a:gs pos="0">
              <a:srgbClr val="FFF7AD">
                <a:alpha val="100000"/>
              </a:srgbClr>
            </a:gs>
            <a:gs pos="100000">
              <a:srgbClr val="FFA9F9">
                <a:alpha val="100000"/>
              </a:srgbClr>
            </a:gs>
          </a:gsLst>
          <a:lin ang="0"/>
        </a:gradFill>
        <a:effectLst/>
      </p:bgPr>
    </p:bg>
    <p:spTree>
      <p:nvGrpSpPr>
        <p:cNvPr id="1" name="">
          <a:extLst>
            <a:ext uri="{FF2B5EF4-FFF2-40B4-BE49-F238E27FC236}">
              <a16:creationId xmlns:a16="http://schemas.microsoft.com/office/drawing/2014/main" id="{7BB872CE-8FDA-B74A-CA04-C6B67B2D3E43}"/>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38C94718-3CA4-B2F8-009E-8DFA7F032DFE}"/>
              </a:ext>
            </a:extLst>
          </p:cNvPr>
          <p:cNvSpPr txBox="1"/>
          <p:nvPr/>
        </p:nvSpPr>
        <p:spPr>
          <a:xfrm>
            <a:off x="0" y="342900"/>
            <a:ext cx="18288000" cy="1009059"/>
          </a:xfrm>
          <a:prstGeom prst="rect">
            <a:avLst/>
          </a:prstGeom>
        </p:spPr>
        <p:txBody>
          <a:bodyPr lIns="0" tIns="0" rIns="0" bIns="0" rtlCol="0" anchor="t">
            <a:spAutoFit/>
          </a:bodyPr>
          <a:lstStyle/>
          <a:p>
            <a:pPr algn="ctr">
              <a:lnSpc>
                <a:spcPts val="8597"/>
              </a:lnSpc>
              <a:spcBef>
                <a:spcPct val="0"/>
              </a:spcBef>
            </a:pPr>
            <a:r>
              <a:rPr lang="en-US" sz="6141" spc="-104" dirty="0">
                <a:solidFill>
                  <a:srgbClr val="000000"/>
                </a:solidFill>
                <a:latin typeface="Lilita One"/>
                <a:ea typeface="Lilita One"/>
                <a:cs typeface="Lilita One"/>
                <a:sym typeface="Lilita One"/>
              </a:rPr>
              <a:t>“THE IRISH CINDERLAD”</a:t>
            </a:r>
          </a:p>
        </p:txBody>
      </p:sp>
      <p:grpSp>
        <p:nvGrpSpPr>
          <p:cNvPr id="4" name="Group 4">
            <a:extLst>
              <a:ext uri="{FF2B5EF4-FFF2-40B4-BE49-F238E27FC236}">
                <a16:creationId xmlns:a16="http://schemas.microsoft.com/office/drawing/2014/main" id="{900AD654-8289-ADA8-188F-D8C04C93F41B}"/>
              </a:ext>
            </a:extLst>
          </p:cNvPr>
          <p:cNvGrpSpPr/>
          <p:nvPr/>
        </p:nvGrpSpPr>
        <p:grpSpPr>
          <a:xfrm>
            <a:off x="17425" y="0"/>
            <a:ext cx="20350762" cy="333993"/>
            <a:chOff x="0" y="0"/>
            <a:chExt cx="27134349" cy="445324"/>
          </a:xfrm>
        </p:grpSpPr>
        <p:sp>
          <p:nvSpPr>
            <p:cNvPr id="5" name="Freeform 5">
              <a:extLst>
                <a:ext uri="{FF2B5EF4-FFF2-40B4-BE49-F238E27FC236}">
                  <a16:creationId xmlns:a16="http://schemas.microsoft.com/office/drawing/2014/main" id="{F3D3D51A-DB9A-3195-555B-BBD8DDAA5F60}"/>
                </a:ext>
              </a:extLst>
            </p:cNvPr>
            <p:cNvSpPr/>
            <p:nvPr/>
          </p:nvSpPr>
          <p:spPr>
            <a:xfrm>
              <a:off x="0" y="0"/>
              <a:ext cx="8906476" cy="445324"/>
            </a:xfrm>
            <a:custGeom>
              <a:avLst/>
              <a:gdLst/>
              <a:ahLst/>
              <a:cxnLst/>
              <a:rect l="l" t="t" r="r" b="b"/>
              <a:pathLst>
                <a:path w="8906476" h="445324">
                  <a:moveTo>
                    <a:pt x="0" y="0"/>
                  </a:moveTo>
                  <a:lnTo>
                    <a:pt x="8906476" y="0"/>
                  </a:lnTo>
                  <a:lnTo>
                    <a:pt x="8906476" y="445324"/>
                  </a:lnTo>
                  <a:lnTo>
                    <a:pt x="0" y="445324"/>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6" name="Freeform 6">
              <a:extLst>
                <a:ext uri="{FF2B5EF4-FFF2-40B4-BE49-F238E27FC236}">
                  <a16:creationId xmlns:a16="http://schemas.microsoft.com/office/drawing/2014/main" id="{BB5768BC-F81C-A6C4-FB33-0C677C722828}"/>
                </a:ext>
              </a:extLst>
            </p:cNvPr>
            <p:cNvSpPr/>
            <p:nvPr/>
          </p:nvSpPr>
          <p:spPr>
            <a:xfrm>
              <a:off x="9113937" y="0"/>
              <a:ext cx="8906476" cy="445324"/>
            </a:xfrm>
            <a:custGeom>
              <a:avLst/>
              <a:gdLst/>
              <a:ahLst/>
              <a:cxnLst/>
              <a:rect l="l" t="t" r="r" b="b"/>
              <a:pathLst>
                <a:path w="8906476" h="445324">
                  <a:moveTo>
                    <a:pt x="0" y="0"/>
                  </a:moveTo>
                  <a:lnTo>
                    <a:pt x="8906475" y="0"/>
                  </a:lnTo>
                  <a:lnTo>
                    <a:pt x="8906475" y="445324"/>
                  </a:lnTo>
                  <a:lnTo>
                    <a:pt x="0" y="445324"/>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7" name="Freeform 7">
              <a:extLst>
                <a:ext uri="{FF2B5EF4-FFF2-40B4-BE49-F238E27FC236}">
                  <a16:creationId xmlns:a16="http://schemas.microsoft.com/office/drawing/2014/main" id="{AEB5B04E-EA68-6AFC-1C28-AEB73A12E30A}"/>
                </a:ext>
              </a:extLst>
            </p:cNvPr>
            <p:cNvSpPr/>
            <p:nvPr/>
          </p:nvSpPr>
          <p:spPr>
            <a:xfrm>
              <a:off x="18227873" y="0"/>
              <a:ext cx="8906476" cy="445324"/>
            </a:xfrm>
            <a:custGeom>
              <a:avLst/>
              <a:gdLst/>
              <a:ahLst/>
              <a:cxnLst/>
              <a:rect l="l" t="t" r="r" b="b"/>
              <a:pathLst>
                <a:path w="8906476" h="445324">
                  <a:moveTo>
                    <a:pt x="0" y="0"/>
                  </a:moveTo>
                  <a:lnTo>
                    <a:pt x="8906476" y="0"/>
                  </a:lnTo>
                  <a:lnTo>
                    <a:pt x="8906476" y="445324"/>
                  </a:lnTo>
                  <a:lnTo>
                    <a:pt x="0" y="445324"/>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grpSp>
      <p:grpSp>
        <p:nvGrpSpPr>
          <p:cNvPr id="8" name="Group 8">
            <a:extLst>
              <a:ext uri="{FF2B5EF4-FFF2-40B4-BE49-F238E27FC236}">
                <a16:creationId xmlns:a16="http://schemas.microsoft.com/office/drawing/2014/main" id="{73C063CF-0E3A-1D7E-0CBE-086A09D9C056}"/>
              </a:ext>
            </a:extLst>
          </p:cNvPr>
          <p:cNvGrpSpPr/>
          <p:nvPr/>
        </p:nvGrpSpPr>
        <p:grpSpPr>
          <a:xfrm>
            <a:off x="17425" y="9953007"/>
            <a:ext cx="20350762" cy="333993"/>
            <a:chOff x="0" y="0"/>
            <a:chExt cx="27134349" cy="445324"/>
          </a:xfrm>
        </p:grpSpPr>
        <p:sp>
          <p:nvSpPr>
            <p:cNvPr id="9" name="Freeform 9">
              <a:extLst>
                <a:ext uri="{FF2B5EF4-FFF2-40B4-BE49-F238E27FC236}">
                  <a16:creationId xmlns:a16="http://schemas.microsoft.com/office/drawing/2014/main" id="{161252CE-4D27-A67B-60DD-5F4996296A54}"/>
                </a:ext>
              </a:extLst>
            </p:cNvPr>
            <p:cNvSpPr/>
            <p:nvPr/>
          </p:nvSpPr>
          <p:spPr>
            <a:xfrm>
              <a:off x="0" y="0"/>
              <a:ext cx="8906476" cy="445324"/>
            </a:xfrm>
            <a:custGeom>
              <a:avLst/>
              <a:gdLst/>
              <a:ahLst/>
              <a:cxnLst/>
              <a:rect l="l" t="t" r="r" b="b"/>
              <a:pathLst>
                <a:path w="8906476" h="445324">
                  <a:moveTo>
                    <a:pt x="0" y="0"/>
                  </a:moveTo>
                  <a:lnTo>
                    <a:pt x="8906476" y="0"/>
                  </a:lnTo>
                  <a:lnTo>
                    <a:pt x="8906476" y="445324"/>
                  </a:lnTo>
                  <a:lnTo>
                    <a:pt x="0" y="445324"/>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0" name="Freeform 10">
              <a:extLst>
                <a:ext uri="{FF2B5EF4-FFF2-40B4-BE49-F238E27FC236}">
                  <a16:creationId xmlns:a16="http://schemas.microsoft.com/office/drawing/2014/main" id="{8B990918-B98B-7C62-7614-94B401D76AC4}"/>
                </a:ext>
              </a:extLst>
            </p:cNvPr>
            <p:cNvSpPr/>
            <p:nvPr/>
          </p:nvSpPr>
          <p:spPr>
            <a:xfrm>
              <a:off x="9113937" y="0"/>
              <a:ext cx="8906476" cy="445324"/>
            </a:xfrm>
            <a:custGeom>
              <a:avLst/>
              <a:gdLst/>
              <a:ahLst/>
              <a:cxnLst/>
              <a:rect l="l" t="t" r="r" b="b"/>
              <a:pathLst>
                <a:path w="8906476" h="445324">
                  <a:moveTo>
                    <a:pt x="0" y="0"/>
                  </a:moveTo>
                  <a:lnTo>
                    <a:pt x="8906475" y="0"/>
                  </a:lnTo>
                  <a:lnTo>
                    <a:pt x="8906475" y="445324"/>
                  </a:lnTo>
                  <a:lnTo>
                    <a:pt x="0" y="445324"/>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1" name="Freeform 11">
              <a:extLst>
                <a:ext uri="{FF2B5EF4-FFF2-40B4-BE49-F238E27FC236}">
                  <a16:creationId xmlns:a16="http://schemas.microsoft.com/office/drawing/2014/main" id="{DC58AE78-38CE-CBBF-D953-6C35C9C547C9}"/>
                </a:ext>
              </a:extLst>
            </p:cNvPr>
            <p:cNvSpPr/>
            <p:nvPr/>
          </p:nvSpPr>
          <p:spPr>
            <a:xfrm>
              <a:off x="18227873" y="0"/>
              <a:ext cx="8906476" cy="445324"/>
            </a:xfrm>
            <a:custGeom>
              <a:avLst/>
              <a:gdLst/>
              <a:ahLst/>
              <a:cxnLst/>
              <a:rect l="l" t="t" r="r" b="b"/>
              <a:pathLst>
                <a:path w="8906476" h="445324">
                  <a:moveTo>
                    <a:pt x="0" y="0"/>
                  </a:moveTo>
                  <a:lnTo>
                    <a:pt x="8906476" y="0"/>
                  </a:lnTo>
                  <a:lnTo>
                    <a:pt x="8906476" y="445324"/>
                  </a:lnTo>
                  <a:lnTo>
                    <a:pt x="0" y="445324"/>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grpSp>
      <p:pic>
        <p:nvPicPr>
          <p:cNvPr id="12" name="Online Media 11" title="The Irish Cinderlad by Shirley Climo Read Aloud">
            <a:hlinkClick r:id="" action="ppaction://media"/>
            <a:extLst>
              <a:ext uri="{FF2B5EF4-FFF2-40B4-BE49-F238E27FC236}">
                <a16:creationId xmlns:a16="http://schemas.microsoft.com/office/drawing/2014/main" id="{4B07DE8F-4894-A310-FE97-9A3F8D3C2E80}"/>
              </a:ext>
            </a:extLst>
          </p:cNvPr>
          <p:cNvPicPr>
            <a:picLocks noRot="1" noChangeAspect="1"/>
          </p:cNvPicPr>
          <p:nvPr>
            <a:videoFile r:link="rId1"/>
          </p:nvPr>
        </p:nvPicPr>
        <p:blipFill>
          <a:blip r:embed="rId4"/>
          <a:stretch>
            <a:fillRect/>
          </a:stretch>
        </p:blipFill>
        <p:spPr>
          <a:xfrm>
            <a:off x="1981200" y="1631442"/>
            <a:ext cx="14173200" cy="8007858"/>
          </a:xfrm>
          <a:prstGeom prst="rect">
            <a:avLst/>
          </a:prstGeom>
        </p:spPr>
      </p:pic>
      <p:sp>
        <p:nvSpPr>
          <p:cNvPr id="14" name="TextBox 13">
            <a:extLst>
              <a:ext uri="{FF2B5EF4-FFF2-40B4-BE49-F238E27FC236}">
                <a16:creationId xmlns:a16="http://schemas.microsoft.com/office/drawing/2014/main" id="{5E72CAC7-B479-C9C9-4001-4D00696C19AA}"/>
              </a:ext>
            </a:extLst>
          </p:cNvPr>
          <p:cNvSpPr txBox="1"/>
          <p:nvPr/>
        </p:nvSpPr>
        <p:spPr>
          <a:xfrm>
            <a:off x="228600" y="2189997"/>
            <a:ext cx="5335703" cy="2308324"/>
          </a:xfrm>
          <a:prstGeom prst="rect">
            <a:avLst/>
          </a:prstGeom>
          <a:solidFill>
            <a:srgbClr val="FFFF00"/>
          </a:solidFill>
        </p:spPr>
        <p:txBody>
          <a:bodyPr wrap="square" rtlCol="0">
            <a:spAutoFit/>
          </a:bodyPr>
          <a:lstStyle/>
          <a:p>
            <a:r>
              <a:rPr lang="en-US" sz="2400" b="1" dirty="0"/>
              <a:t>Teacher Tip: Consider playing this story a day before the lesson if your students may have difficulty sitting still for so long. When teaching this, I read this story to the students the day preceding the lesson.</a:t>
            </a:r>
          </a:p>
        </p:txBody>
      </p:sp>
    </p:spTree>
    <p:extLst>
      <p:ext uri="{BB962C8B-B14F-4D97-AF65-F5344CB8AC3E}">
        <p14:creationId xmlns:p14="http://schemas.microsoft.com/office/powerpoint/2010/main" val="20284807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2"/>
                </p:tgtEl>
              </p:cMediaNode>
            </p:video>
            <p:seq concurrent="1" nextAc="seek">
              <p:cTn id="8" restart="whenNotActive" fill="hold" evtFilter="cancelBubble" nodeType="interactiveSeq">
                <p:stCondLst>
                  <p:cond evt="onClick" delay="0">
                    <p:tgtEl>
                      <p:spTgt spid="1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2"/>
                                        </p:tgtEl>
                                      </p:cBhvr>
                                    </p:cmd>
                                  </p:childTnLst>
                                </p:cTn>
                              </p:par>
                            </p:childTnLst>
                          </p:cTn>
                        </p:par>
                      </p:childTnLst>
                    </p:cTn>
                  </p:par>
                </p:childTnLst>
              </p:cTn>
              <p:nextCondLst>
                <p:cond evt="onClick" delay="0">
                  <p:tgtEl>
                    <p:spTgt spid="12"/>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rotWithShape="1">
          <a:gsLst>
            <a:gs pos="0">
              <a:srgbClr val="FFF7AD">
                <a:alpha val="100000"/>
              </a:srgbClr>
            </a:gs>
            <a:gs pos="100000">
              <a:srgbClr val="FFA9F9">
                <a:alpha val="100000"/>
              </a:srgbClr>
            </a:gs>
          </a:gsLst>
          <a:lin ang="0"/>
        </a:gradFill>
        <a:effectLst/>
      </p:bgPr>
    </p:bg>
    <p:spTree>
      <p:nvGrpSpPr>
        <p:cNvPr id="1" name=""/>
        <p:cNvGrpSpPr/>
        <p:nvPr/>
      </p:nvGrpSpPr>
      <p:grpSpPr>
        <a:xfrm>
          <a:off x="0" y="0"/>
          <a:ext cx="0" cy="0"/>
          <a:chOff x="0" y="0"/>
          <a:chExt cx="0" cy="0"/>
        </a:xfrm>
      </p:grpSpPr>
      <p:sp>
        <p:nvSpPr>
          <p:cNvPr id="2" name="Freeform 2"/>
          <p:cNvSpPr/>
          <p:nvPr/>
        </p:nvSpPr>
        <p:spPr>
          <a:xfrm>
            <a:off x="2233059" y="876300"/>
            <a:ext cx="13821881" cy="9258300"/>
          </a:xfrm>
          <a:custGeom>
            <a:avLst/>
            <a:gdLst/>
            <a:ahLst/>
            <a:cxnLst/>
            <a:rect l="l" t="t" r="r" b="b"/>
            <a:pathLst>
              <a:path w="13821881" h="9258300">
                <a:moveTo>
                  <a:pt x="0" y="0"/>
                </a:moveTo>
                <a:lnTo>
                  <a:pt x="13821882" y="0"/>
                </a:lnTo>
                <a:lnTo>
                  <a:pt x="13821882" y="9258300"/>
                </a:lnTo>
                <a:lnTo>
                  <a:pt x="0" y="9258300"/>
                </a:lnTo>
                <a:lnTo>
                  <a:pt x="0" y="0"/>
                </a:lnTo>
                <a:close/>
              </a:path>
            </a:pathLst>
          </a:custGeom>
          <a:blipFill>
            <a:blip>
              <a:extLst>
                <a:ext uri="{96DAC541-7B7A-43D3-8B79-37D633B846F1}">
                  <asvg:svgBlip xmlns:asvg="http://schemas.microsoft.com/office/drawing/2016/SVG/main" r:embed="rId2"/>
                </a:ext>
              </a:extLst>
            </a:blip>
            <a:stretch>
              <a:fillRect/>
            </a:stretch>
          </a:blipFill>
          <a:ln cap="sq">
            <a:noFill/>
            <a:prstDash val="solid"/>
            <a:miter/>
          </a:ln>
        </p:spPr>
        <p:txBody>
          <a:bodyPr/>
          <a:lstStyle/>
          <a:p>
            <a:endParaRPr lang="en-US"/>
          </a:p>
        </p:txBody>
      </p:sp>
      <p:sp>
        <p:nvSpPr>
          <p:cNvPr id="3" name="Freeform 3"/>
          <p:cNvSpPr/>
          <p:nvPr/>
        </p:nvSpPr>
        <p:spPr>
          <a:xfrm rot="1849766">
            <a:off x="1818210" y="1462156"/>
            <a:ext cx="1147110" cy="410092"/>
          </a:xfrm>
          <a:custGeom>
            <a:avLst/>
            <a:gdLst/>
            <a:ahLst/>
            <a:cxnLst/>
            <a:rect l="l" t="t" r="r" b="b"/>
            <a:pathLst>
              <a:path w="1147110" h="410092">
                <a:moveTo>
                  <a:pt x="0" y="0"/>
                </a:moveTo>
                <a:lnTo>
                  <a:pt x="1147110" y="0"/>
                </a:lnTo>
                <a:lnTo>
                  <a:pt x="1147110" y="410092"/>
                </a:lnTo>
                <a:lnTo>
                  <a:pt x="0" y="410092"/>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Freeform 4"/>
          <p:cNvSpPr/>
          <p:nvPr/>
        </p:nvSpPr>
        <p:spPr>
          <a:xfrm rot="1446897" flipV="1">
            <a:off x="1818210" y="8583244"/>
            <a:ext cx="1147110" cy="410092"/>
          </a:xfrm>
          <a:custGeom>
            <a:avLst/>
            <a:gdLst/>
            <a:ahLst/>
            <a:cxnLst/>
            <a:rect l="l" t="t" r="r" b="b"/>
            <a:pathLst>
              <a:path w="1147110" h="410092">
                <a:moveTo>
                  <a:pt x="0" y="410092"/>
                </a:moveTo>
                <a:lnTo>
                  <a:pt x="1147110" y="410092"/>
                </a:lnTo>
                <a:lnTo>
                  <a:pt x="1147110" y="0"/>
                </a:lnTo>
                <a:lnTo>
                  <a:pt x="0" y="0"/>
                </a:lnTo>
                <a:lnTo>
                  <a:pt x="0" y="410092"/>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5" name="Freeform 5"/>
          <p:cNvSpPr/>
          <p:nvPr/>
        </p:nvSpPr>
        <p:spPr>
          <a:xfrm rot="-640633" flipH="1">
            <a:off x="15549560" y="1579578"/>
            <a:ext cx="1147110" cy="410092"/>
          </a:xfrm>
          <a:custGeom>
            <a:avLst/>
            <a:gdLst/>
            <a:ahLst/>
            <a:cxnLst/>
            <a:rect l="l" t="t" r="r" b="b"/>
            <a:pathLst>
              <a:path w="1147110" h="410092">
                <a:moveTo>
                  <a:pt x="1147110" y="0"/>
                </a:moveTo>
                <a:lnTo>
                  <a:pt x="0" y="0"/>
                </a:lnTo>
                <a:lnTo>
                  <a:pt x="0" y="410091"/>
                </a:lnTo>
                <a:lnTo>
                  <a:pt x="1147110" y="410091"/>
                </a:lnTo>
                <a:lnTo>
                  <a:pt x="114711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6" name="Freeform 6"/>
          <p:cNvSpPr/>
          <p:nvPr/>
        </p:nvSpPr>
        <p:spPr>
          <a:xfrm rot="339954" flipH="1" flipV="1">
            <a:off x="15907546" y="7278360"/>
            <a:ext cx="1147110" cy="410092"/>
          </a:xfrm>
          <a:custGeom>
            <a:avLst/>
            <a:gdLst/>
            <a:ahLst/>
            <a:cxnLst/>
            <a:rect l="l" t="t" r="r" b="b"/>
            <a:pathLst>
              <a:path w="1147110" h="410092">
                <a:moveTo>
                  <a:pt x="1147110" y="410092"/>
                </a:moveTo>
                <a:lnTo>
                  <a:pt x="0" y="410092"/>
                </a:lnTo>
                <a:lnTo>
                  <a:pt x="0" y="0"/>
                </a:lnTo>
                <a:lnTo>
                  <a:pt x="1147110" y="0"/>
                </a:lnTo>
                <a:lnTo>
                  <a:pt x="1147110" y="410092"/>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7" name="TextBox 7"/>
          <p:cNvSpPr txBox="1"/>
          <p:nvPr/>
        </p:nvSpPr>
        <p:spPr>
          <a:xfrm>
            <a:off x="8039716" y="7820276"/>
            <a:ext cx="2247284" cy="1038173"/>
          </a:xfrm>
          <a:prstGeom prst="rect">
            <a:avLst/>
          </a:prstGeom>
        </p:spPr>
        <p:txBody>
          <a:bodyPr wrap="square" lIns="0" tIns="0" rIns="0" bIns="0" rtlCol="0" anchor="t">
            <a:spAutoFit/>
          </a:bodyPr>
          <a:lstStyle/>
          <a:p>
            <a:pPr algn="ctr">
              <a:lnSpc>
                <a:spcPts val="8597"/>
              </a:lnSpc>
              <a:spcBef>
                <a:spcPct val="0"/>
              </a:spcBef>
            </a:pPr>
            <a:r>
              <a:rPr lang="en-US" sz="6141" spc="-104" dirty="0">
                <a:solidFill>
                  <a:srgbClr val="FFFFFF"/>
                </a:solidFill>
                <a:latin typeface="Lilita One"/>
                <a:ea typeface="Lilita One"/>
                <a:cs typeface="Lilita One"/>
                <a:sym typeface="Lilita One"/>
              </a:rPr>
              <a:t>SAME</a:t>
            </a:r>
          </a:p>
        </p:txBody>
      </p:sp>
      <p:sp>
        <p:nvSpPr>
          <p:cNvPr id="8" name="Freeform 8"/>
          <p:cNvSpPr/>
          <p:nvPr/>
        </p:nvSpPr>
        <p:spPr>
          <a:xfrm rot="3851384" flipH="1" flipV="1">
            <a:off x="7344940" y="7335247"/>
            <a:ext cx="1147110" cy="410092"/>
          </a:xfrm>
          <a:custGeom>
            <a:avLst/>
            <a:gdLst/>
            <a:ahLst/>
            <a:cxnLst/>
            <a:rect l="l" t="t" r="r" b="b"/>
            <a:pathLst>
              <a:path w="1147110" h="410092">
                <a:moveTo>
                  <a:pt x="1147110" y="410092"/>
                </a:moveTo>
                <a:lnTo>
                  <a:pt x="0" y="410092"/>
                </a:lnTo>
                <a:lnTo>
                  <a:pt x="0" y="0"/>
                </a:lnTo>
                <a:lnTo>
                  <a:pt x="1147110" y="0"/>
                </a:lnTo>
                <a:lnTo>
                  <a:pt x="1147110" y="410092"/>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9" name="Freeform 9"/>
          <p:cNvSpPr/>
          <p:nvPr/>
        </p:nvSpPr>
        <p:spPr>
          <a:xfrm rot="-3634819" flipV="1">
            <a:off x="9862387" y="7340549"/>
            <a:ext cx="1147110" cy="410092"/>
          </a:xfrm>
          <a:custGeom>
            <a:avLst/>
            <a:gdLst/>
            <a:ahLst/>
            <a:cxnLst/>
            <a:rect l="l" t="t" r="r" b="b"/>
            <a:pathLst>
              <a:path w="1147110" h="410092">
                <a:moveTo>
                  <a:pt x="0" y="410092"/>
                </a:moveTo>
                <a:lnTo>
                  <a:pt x="1147110" y="410092"/>
                </a:lnTo>
                <a:lnTo>
                  <a:pt x="1147110" y="0"/>
                </a:lnTo>
                <a:lnTo>
                  <a:pt x="0" y="0"/>
                </a:lnTo>
                <a:lnTo>
                  <a:pt x="0" y="410092"/>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0" name="Freeform 10"/>
          <p:cNvSpPr/>
          <p:nvPr/>
        </p:nvSpPr>
        <p:spPr>
          <a:xfrm>
            <a:off x="5011700" y="1066257"/>
            <a:ext cx="2134204" cy="1616660"/>
          </a:xfrm>
          <a:custGeom>
            <a:avLst/>
            <a:gdLst/>
            <a:ahLst/>
            <a:cxnLst/>
            <a:rect l="l" t="t" r="r" b="b"/>
            <a:pathLst>
              <a:path w="2134204" h="1616660">
                <a:moveTo>
                  <a:pt x="0" y="0"/>
                </a:moveTo>
                <a:lnTo>
                  <a:pt x="2134205" y="0"/>
                </a:lnTo>
                <a:lnTo>
                  <a:pt x="2134205" y="1616660"/>
                </a:lnTo>
                <a:lnTo>
                  <a:pt x="0" y="1616660"/>
                </a:lnTo>
                <a:lnTo>
                  <a:pt x="0" y="0"/>
                </a:lnTo>
                <a:close/>
              </a:path>
            </a:pathLst>
          </a:custGeom>
          <a:blipFill>
            <a:blip r:embed="rId5"/>
            <a:stretch>
              <a:fillRect/>
            </a:stretch>
          </a:blipFill>
        </p:spPr>
        <p:txBody>
          <a:bodyPr/>
          <a:lstStyle/>
          <a:p>
            <a:endParaRPr lang="en-US"/>
          </a:p>
        </p:txBody>
      </p:sp>
      <p:sp>
        <p:nvSpPr>
          <p:cNvPr id="11" name="TextBox 11"/>
          <p:cNvSpPr txBox="1"/>
          <p:nvPr/>
        </p:nvSpPr>
        <p:spPr>
          <a:xfrm>
            <a:off x="3178726" y="1674570"/>
            <a:ext cx="5800154" cy="1008347"/>
          </a:xfrm>
          <a:prstGeom prst="rect">
            <a:avLst/>
          </a:prstGeom>
        </p:spPr>
        <p:txBody>
          <a:bodyPr lIns="0" tIns="0" rIns="0" bIns="0" rtlCol="0" anchor="t">
            <a:spAutoFit/>
          </a:bodyPr>
          <a:lstStyle/>
          <a:p>
            <a:pPr algn="ctr">
              <a:lnSpc>
                <a:spcPts val="8121"/>
              </a:lnSpc>
              <a:spcBef>
                <a:spcPct val="0"/>
              </a:spcBef>
            </a:pPr>
            <a:r>
              <a:rPr lang="en-US" sz="5800" spc="-98">
                <a:solidFill>
                  <a:srgbClr val="004AAD"/>
                </a:solidFill>
                <a:latin typeface="Chewy"/>
                <a:ea typeface="Chewy"/>
                <a:cs typeface="Chewy"/>
                <a:sym typeface="Chewy"/>
              </a:rPr>
              <a:t>CATS</a:t>
            </a:r>
          </a:p>
        </p:txBody>
      </p:sp>
      <p:sp>
        <p:nvSpPr>
          <p:cNvPr id="12" name="Freeform 12"/>
          <p:cNvSpPr/>
          <p:nvPr/>
        </p:nvSpPr>
        <p:spPr>
          <a:xfrm>
            <a:off x="6900344" y="1740282"/>
            <a:ext cx="805514" cy="927210"/>
          </a:xfrm>
          <a:custGeom>
            <a:avLst/>
            <a:gdLst/>
            <a:ahLst/>
            <a:cxnLst/>
            <a:rect l="l" t="t" r="r" b="b"/>
            <a:pathLst>
              <a:path w="805514" h="927210">
                <a:moveTo>
                  <a:pt x="0" y="0"/>
                </a:moveTo>
                <a:lnTo>
                  <a:pt x="805513" y="0"/>
                </a:lnTo>
                <a:lnTo>
                  <a:pt x="805513" y="927210"/>
                </a:lnTo>
                <a:lnTo>
                  <a:pt x="0" y="927210"/>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3" name="Freeform 13"/>
          <p:cNvSpPr/>
          <p:nvPr/>
        </p:nvSpPr>
        <p:spPr>
          <a:xfrm rot="5400000">
            <a:off x="-2702319" y="3353034"/>
            <a:ext cx="5903659" cy="398497"/>
          </a:xfrm>
          <a:custGeom>
            <a:avLst/>
            <a:gdLst/>
            <a:ahLst/>
            <a:cxnLst/>
            <a:rect l="l" t="t" r="r" b="b"/>
            <a:pathLst>
              <a:path w="5903659" h="398497">
                <a:moveTo>
                  <a:pt x="0" y="0"/>
                </a:moveTo>
                <a:lnTo>
                  <a:pt x="5903659" y="0"/>
                </a:lnTo>
                <a:lnTo>
                  <a:pt x="5903659" y="398497"/>
                </a:lnTo>
                <a:lnTo>
                  <a:pt x="0" y="398497"/>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4" name="TextBox 14"/>
          <p:cNvSpPr txBox="1"/>
          <p:nvPr/>
        </p:nvSpPr>
        <p:spPr>
          <a:xfrm>
            <a:off x="1028700" y="313913"/>
            <a:ext cx="492385" cy="10671179"/>
          </a:xfrm>
          <a:prstGeom prst="rect">
            <a:avLst/>
          </a:prstGeom>
        </p:spPr>
        <p:txBody>
          <a:bodyPr lIns="0" tIns="0" rIns="0" bIns="0" rtlCol="0" anchor="t">
            <a:spAutoFit/>
          </a:bodyPr>
          <a:lstStyle/>
          <a:p>
            <a:pPr algn="ctr">
              <a:lnSpc>
                <a:spcPts val="8597"/>
              </a:lnSpc>
            </a:pPr>
            <a:r>
              <a:rPr lang="en-US" sz="6141" spc="-104">
                <a:solidFill>
                  <a:srgbClr val="419ABE"/>
                </a:solidFill>
                <a:latin typeface="Lilita One"/>
                <a:ea typeface="Lilita One"/>
                <a:cs typeface="Lilita One"/>
                <a:sym typeface="Lilita One"/>
              </a:rPr>
              <a:t>D</a:t>
            </a:r>
          </a:p>
          <a:p>
            <a:pPr algn="ctr">
              <a:lnSpc>
                <a:spcPts val="8597"/>
              </a:lnSpc>
            </a:pPr>
            <a:r>
              <a:rPr lang="en-US" sz="6141" spc="-104">
                <a:solidFill>
                  <a:srgbClr val="419ABE"/>
                </a:solidFill>
                <a:latin typeface="Lilita One"/>
                <a:ea typeface="Lilita One"/>
                <a:cs typeface="Lilita One"/>
                <a:sym typeface="Lilita One"/>
              </a:rPr>
              <a:t>I</a:t>
            </a:r>
          </a:p>
          <a:p>
            <a:pPr algn="ctr">
              <a:lnSpc>
                <a:spcPts val="8597"/>
              </a:lnSpc>
            </a:pPr>
            <a:r>
              <a:rPr lang="en-US" sz="6141" spc="-104">
                <a:solidFill>
                  <a:srgbClr val="419ABE"/>
                </a:solidFill>
                <a:latin typeface="Lilita One"/>
                <a:ea typeface="Lilita One"/>
                <a:cs typeface="Lilita One"/>
                <a:sym typeface="Lilita One"/>
              </a:rPr>
              <a:t>F</a:t>
            </a:r>
          </a:p>
          <a:p>
            <a:pPr algn="ctr">
              <a:lnSpc>
                <a:spcPts val="8597"/>
              </a:lnSpc>
            </a:pPr>
            <a:r>
              <a:rPr lang="en-US" sz="6141" spc="-104">
                <a:solidFill>
                  <a:srgbClr val="419ABE"/>
                </a:solidFill>
                <a:latin typeface="Lilita One"/>
                <a:ea typeface="Lilita One"/>
                <a:cs typeface="Lilita One"/>
                <a:sym typeface="Lilita One"/>
              </a:rPr>
              <a:t>F</a:t>
            </a:r>
          </a:p>
          <a:p>
            <a:pPr algn="ctr">
              <a:lnSpc>
                <a:spcPts val="8597"/>
              </a:lnSpc>
            </a:pPr>
            <a:r>
              <a:rPr lang="en-US" sz="6141" spc="-104">
                <a:solidFill>
                  <a:srgbClr val="419ABE"/>
                </a:solidFill>
                <a:latin typeface="Lilita One"/>
                <a:ea typeface="Lilita One"/>
                <a:cs typeface="Lilita One"/>
                <a:sym typeface="Lilita One"/>
              </a:rPr>
              <a:t>E</a:t>
            </a:r>
          </a:p>
          <a:p>
            <a:pPr algn="ctr">
              <a:lnSpc>
                <a:spcPts val="8597"/>
              </a:lnSpc>
            </a:pPr>
            <a:r>
              <a:rPr lang="en-US" sz="6141" spc="-104">
                <a:solidFill>
                  <a:srgbClr val="419ABE"/>
                </a:solidFill>
                <a:latin typeface="Lilita One"/>
                <a:ea typeface="Lilita One"/>
                <a:cs typeface="Lilita One"/>
                <a:sym typeface="Lilita One"/>
              </a:rPr>
              <a:t>R</a:t>
            </a:r>
          </a:p>
          <a:p>
            <a:pPr algn="ctr">
              <a:lnSpc>
                <a:spcPts val="8597"/>
              </a:lnSpc>
            </a:pPr>
            <a:r>
              <a:rPr lang="en-US" sz="6141" spc="-104">
                <a:solidFill>
                  <a:srgbClr val="419ABE"/>
                </a:solidFill>
                <a:latin typeface="Lilita One"/>
                <a:ea typeface="Lilita One"/>
                <a:cs typeface="Lilita One"/>
                <a:sym typeface="Lilita One"/>
              </a:rPr>
              <a:t>E</a:t>
            </a:r>
          </a:p>
          <a:p>
            <a:pPr algn="ctr">
              <a:lnSpc>
                <a:spcPts val="8597"/>
              </a:lnSpc>
            </a:pPr>
            <a:r>
              <a:rPr lang="en-US" sz="6141" spc="-104">
                <a:solidFill>
                  <a:srgbClr val="419ABE"/>
                </a:solidFill>
                <a:latin typeface="Lilita One"/>
                <a:ea typeface="Lilita One"/>
                <a:cs typeface="Lilita One"/>
                <a:sym typeface="Lilita One"/>
              </a:rPr>
              <a:t>N</a:t>
            </a:r>
          </a:p>
          <a:p>
            <a:pPr algn="ctr">
              <a:lnSpc>
                <a:spcPts val="8597"/>
              </a:lnSpc>
            </a:pPr>
            <a:r>
              <a:rPr lang="en-US" sz="6141" spc="-104">
                <a:solidFill>
                  <a:srgbClr val="419ABE"/>
                </a:solidFill>
                <a:latin typeface="Lilita One"/>
                <a:ea typeface="Lilita One"/>
                <a:cs typeface="Lilita One"/>
                <a:sym typeface="Lilita One"/>
              </a:rPr>
              <a:t>T</a:t>
            </a:r>
          </a:p>
          <a:p>
            <a:pPr algn="ctr">
              <a:lnSpc>
                <a:spcPts val="8597"/>
              </a:lnSpc>
              <a:spcBef>
                <a:spcPct val="0"/>
              </a:spcBef>
            </a:pPr>
            <a:endParaRPr lang="en-US" sz="6141" spc="-104">
              <a:solidFill>
                <a:srgbClr val="419ABE"/>
              </a:solidFill>
              <a:latin typeface="Lilita One"/>
              <a:ea typeface="Lilita One"/>
              <a:cs typeface="Lilita One"/>
              <a:sym typeface="Lilita One"/>
            </a:endParaRPr>
          </a:p>
        </p:txBody>
      </p:sp>
      <p:sp>
        <p:nvSpPr>
          <p:cNvPr id="15" name="Freeform 15"/>
          <p:cNvSpPr/>
          <p:nvPr/>
        </p:nvSpPr>
        <p:spPr>
          <a:xfrm rot="5400000">
            <a:off x="-2702319" y="9920063"/>
            <a:ext cx="5903659" cy="398497"/>
          </a:xfrm>
          <a:custGeom>
            <a:avLst/>
            <a:gdLst/>
            <a:ahLst/>
            <a:cxnLst/>
            <a:rect l="l" t="t" r="r" b="b"/>
            <a:pathLst>
              <a:path w="5903659" h="398497">
                <a:moveTo>
                  <a:pt x="0" y="0"/>
                </a:moveTo>
                <a:lnTo>
                  <a:pt x="5903659" y="0"/>
                </a:lnTo>
                <a:lnTo>
                  <a:pt x="5903659" y="398497"/>
                </a:lnTo>
                <a:lnTo>
                  <a:pt x="0" y="398497"/>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6" name="Freeform 16"/>
          <p:cNvSpPr/>
          <p:nvPr/>
        </p:nvSpPr>
        <p:spPr>
          <a:xfrm rot="5400000" flipV="1">
            <a:off x="15136922" y="3432149"/>
            <a:ext cx="5903659" cy="398497"/>
          </a:xfrm>
          <a:custGeom>
            <a:avLst/>
            <a:gdLst/>
            <a:ahLst/>
            <a:cxnLst/>
            <a:rect l="l" t="t" r="r" b="b"/>
            <a:pathLst>
              <a:path w="5903659" h="398497">
                <a:moveTo>
                  <a:pt x="0" y="398497"/>
                </a:moveTo>
                <a:lnTo>
                  <a:pt x="5903659" y="398497"/>
                </a:lnTo>
                <a:lnTo>
                  <a:pt x="5903659" y="0"/>
                </a:lnTo>
                <a:lnTo>
                  <a:pt x="0" y="0"/>
                </a:lnTo>
                <a:lnTo>
                  <a:pt x="0" y="398497"/>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7" name="Freeform 17"/>
          <p:cNvSpPr/>
          <p:nvPr/>
        </p:nvSpPr>
        <p:spPr>
          <a:xfrm rot="5400000" flipV="1">
            <a:off x="15136922" y="9943465"/>
            <a:ext cx="5903659" cy="398497"/>
          </a:xfrm>
          <a:custGeom>
            <a:avLst/>
            <a:gdLst/>
            <a:ahLst/>
            <a:cxnLst/>
            <a:rect l="l" t="t" r="r" b="b"/>
            <a:pathLst>
              <a:path w="5903659" h="398497">
                <a:moveTo>
                  <a:pt x="0" y="398497"/>
                </a:moveTo>
                <a:lnTo>
                  <a:pt x="5903659" y="398497"/>
                </a:lnTo>
                <a:lnTo>
                  <a:pt x="5903659" y="0"/>
                </a:lnTo>
                <a:lnTo>
                  <a:pt x="0" y="0"/>
                </a:lnTo>
                <a:lnTo>
                  <a:pt x="0" y="398497"/>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8" name="Freeform 18"/>
          <p:cNvSpPr/>
          <p:nvPr/>
        </p:nvSpPr>
        <p:spPr>
          <a:xfrm>
            <a:off x="588349" y="39241"/>
            <a:ext cx="5903659" cy="398497"/>
          </a:xfrm>
          <a:custGeom>
            <a:avLst/>
            <a:gdLst/>
            <a:ahLst/>
            <a:cxnLst/>
            <a:rect l="l" t="t" r="r" b="b"/>
            <a:pathLst>
              <a:path w="5903659" h="398497">
                <a:moveTo>
                  <a:pt x="0" y="0"/>
                </a:moveTo>
                <a:lnTo>
                  <a:pt x="5903659" y="0"/>
                </a:lnTo>
                <a:lnTo>
                  <a:pt x="5903659" y="398497"/>
                </a:lnTo>
                <a:lnTo>
                  <a:pt x="0" y="398497"/>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9" name="Freeform 19"/>
          <p:cNvSpPr/>
          <p:nvPr/>
        </p:nvSpPr>
        <p:spPr>
          <a:xfrm>
            <a:off x="-19050" y="62672"/>
            <a:ext cx="596290" cy="419157"/>
          </a:xfrm>
          <a:custGeom>
            <a:avLst/>
            <a:gdLst/>
            <a:ahLst/>
            <a:cxnLst/>
            <a:rect l="l" t="t" r="r" b="b"/>
            <a:pathLst>
              <a:path w="596290" h="419157">
                <a:moveTo>
                  <a:pt x="0" y="0"/>
                </a:moveTo>
                <a:lnTo>
                  <a:pt x="596290" y="0"/>
                </a:lnTo>
                <a:lnTo>
                  <a:pt x="596290" y="419157"/>
                </a:lnTo>
                <a:lnTo>
                  <a:pt x="0" y="419157"/>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a:p>
        </p:txBody>
      </p:sp>
      <p:sp>
        <p:nvSpPr>
          <p:cNvPr id="20" name="Freeform 20"/>
          <p:cNvSpPr/>
          <p:nvPr/>
        </p:nvSpPr>
        <p:spPr>
          <a:xfrm>
            <a:off x="7135923" y="52168"/>
            <a:ext cx="5903659" cy="398497"/>
          </a:xfrm>
          <a:custGeom>
            <a:avLst/>
            <a:gdLst/>
            <a:ahLst/>
            <a:cxnLst/>
            <a:rect l="l" t="t" r="r" b="b"/>
            <a:pathLst>
              <a:path w="5903659" h="398497">
                <a:moveTo>
                  <a:pt x="0" y="0"/>
                </a:moveTo>
                <a:lnTo>
                  <a:pt x="5903659" y="0"/>
                </a:lnTo>
                <a:lnTo>
                  <a:pt x="5903659" y="398497"/>
                </a:lnTo>
                <a:lnTo>
                  <a:pt x="0" y="398497"/>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sp>
        <p:nvSpPr>
          <p:cNvPr id="21" name="Freeform 21"/>
          <p:cNvSpPr/>
          <p:nvPr/>
        </p:nvSpPr>
        <p:spPr>
          <a:xfrm>
            <a:off x="6549158" y="41838"/>
            <a:ext cx="596290" cy="419157"/>
          </a:xfrm>
          <a:custGeom>
            <a:avLst/>
            <a:gdLst/>
            <a:ahLst/>
            <a:cxnLst/>
            <a:rect l="l" t="t" r="r" b="b"/>
            <a:pathLst>
              <a:path w="596290" h="419157">
                <a:moveTo>
                  <a:pt x="0" y="0"/>
                </a:moveTo>
                <a:lnTo>
                  <a:pt x="596290" y="0"/>
                </a:lnTo>
                <a:lnTo>
                  <a:pt x="596290" y="419157"/>
                </a:lnTo>
                <a:lnTo>
                  <a:pt x="0" y="419157"/>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a:p>
        </p:txBody>
      </p:sp>
      <p:sp>
        <p:nvSpPr>
          <p:cNvPr id="22" name="Freeform 22"/>
          <p:cNvSpPr/>
          <p:nvPr/>
        </p:nvSpPr>
        <p:spPr>
          <a:xfrm>
            <a:off x="13673972" y="52168"/>
            <a:ext cx="5903659" cy="398497"/>
          </a:xfrm>
          <a:custGeom>
            <a:avLst/>
            <a:gdLst/>
            <a:ahLst/>
            <a:cxnLst/>
            <a:rect l="l" t="t" r="r" b="b"/>
            <a:pathLst>
              <a:path w="5903659" h="398497">
                <a:moveTo>
                  <a:pt x="0" y="0"/>
                </a:moveTo>
                <a:lnTo>
                  <a:pt x="5903659" y="0"/>
                </a:lnTo>
                <a:lnTo>
                  <a:pt x="5903659" y="398497"/>
                </a:lnTo>
                <a:lnTo>
                  <a:pt x="0" y="398497"/>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sp>
        <p:nvSpPr>
          <p:cNvPr id="23" name="Freeform 23"/>
          <p:cNvSpPr/>
          <p:nvPr/>
        </p:nvSpPr>
        <p:spPr>
          <a:xfrm>
            <a:off x="13087207" y="41838"/>
            <a:ext cx="596290" cy="419157"/>
          </a:xfrm>
          <a:custGeom>
            <a:avLst/>
            <a:gdLst/>
            <a:ahLst/>
            <a:cxnLst/>
            <a:rect l="l" t="t" r="r" b="b"/>
            <a:pathLst>
              <a:path w="596290" h="419157">
                <a:moveTo>
                  <a:pt x="0" y="0"/>
                </a:moveTo>
                <a:lnTo>
                  <a:pt x="596290" y="0"/>
                </a:lnTo>
                <a:lnTo>
                  <a:pt x="596290" y="419157"/>
                </a:lnTo>
                <a:lnTo>
                  <a:pt x="0" y="419157"/>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a:p>
        </p:txBody>
      </p:sp>
      <p:sp>
        <p:nvSpPr>
          <p:cNvPr id="24" name="Freeform 24"/>
          <p:cNvSpPr/>
          <p:nvPr/>
        </p:nvSpPr>
        <p:spPr>
          <a:xfrm>
            <a:off x="17691710" y="72197"/>
            <a:ext cx="596290" cy="419157"/>
          </a:xfrm>
          <a:custGeom>
            <a:avLst/>
            <a:gdLst/>
            <a:ahLst/>
            <a:cxnLst/>
            <a:rect l="l" t="t" r="r" b="b"/>
            <a:pathLst>
              <a:path w="596290" h="419157">
                <a:moveTo>
                  <a:pt x="0" y="0"/>
                </a:moveTo>
                <a:lnTo>
                  <a:pt x="596290" y="0"/>
                </a:lnTo>
                <a:lnTo>
                  <a:pt x="596290" y="419157"/>
                </a:lnTo>
                <a:lnTo>
                  <a:pt x="0" y="419157"/>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a:p>
        </p:txBody>
      </p:sp>
      <p:sp>
        <p:nvSpPr>
          <p:cNvPr id="25" name="Freeform 25"/>
          <p:cNvSpPr/>
          <p:nvPr/>
        </p:nvSpPr>
        <p:spPr>
          <a:xfrm>
            <a:off x="17314811" y="9801601"/>
            <a:ext cx="596290" cy="419157"/>
          </a:xfrm>
          <a:custGeom>
            <a:avLst/>
            <a:gdLst/>
            <a:ahLst/>
            <a:cxnLst/>
            <a:rect l="l" t="t" r="r" b="b"/>
            <a:pathLst>
              <a:path w="596290" h="419157">
                <a:moveTo>
                  <a:pt x="0" y="0"/>
                </a:moveTo>
                <a:lnTo>
                  <a:pt x="596290" y="0"/>
                </a:lnTo>
                <a:lnTo>
                  <a:pt x="596290" y="419157"/>
                </a:lnTo>
                <a:lnTo>
                  <a:pt x="0" y="419157"/>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a:p>
        </p:txBody>
      </p:sp>
      <p:sp>
        <p:nvSpPr>
          <p:cNvPr id="26" name="Freeform 26"/>
          <p:cNvSpPr/>
          <p:nvPr/>
        </p:nvSpPr>
        <p:spPr>
          <a:xfrm>
            <a:off x="11388612" y="9838747"/>
            <a:ext cx="5903659" cy="398497"/>
          </a:xfrm>
          <a:custGeom>
            <a:avLst/>
            <a:gdLst/>
            <a:ahLst/>
            <a:cxnLst/>
            <a:rect l="l" t="t" r="r" b="b"/>
            <a:pathLst>
              <a:path w="5903659" h="398497">
                <a:moveTo>
                  <a:pt x="0" y="0"/>
                </a:moveTo>
                <a:lnTo>
                  <a:pt x="5903659" y="0"/>
                </a:lnTo>
                <a:lnTo>
                  <a:pt x="5903659" y="398497"/>
                </a:lnTo>
                <a:lnTo>
                  <a:pt x="0" y="398497"/>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sp>
        <p:nvSpPr>
          <p:cNvPr id="27" name="Freeform 27"/>
          <p:cNvSpPr/>
          <p:nvPr/>
        </p:nvSpPr>
        <p:spPr>
          <a:xfrm>
            <a:off x="10773272" y="9820174"/>
            <a:ext cx="596290" cy="419157"/>
          </a:xfrm>
          <a:custGeom>
            <a:avLst/>
            <a:gdLst/>
            <a:ahLst/>
            <a:cxnLst/>
            <a:rect l="l" t="t" r="r" b="b"/>
            <a:pathLst>
              <a:path w="596290" h="419157">
                <a:moveTo>
                  <a:pt x="0" y="0"/>
                </a:moveTo>
                <a:lnTo>
                  <a:pt x="596290" y="0"/>
                </a:lnTo>
                <a:lnTo>
                  <a:pt x="596290" y="419157"/>
                </a:lnTo>
                <a:lnTo>
                  <a:pt x="0" y="419157"/>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a:p>
        </p:txBody>
      </p:sp>
      <p:sp>
        <p:nvSpPr>
          <p:cNvPr id="28" name="Freeform 28"/>
          <p:cNvSpPr/>
          <p:nvPr/>
        </p:nvSpPr>
        <p:spPr>
          <a:xfrm>
            <a:off x="4847074" y="9857319"/>
            <a:ext cx="5903659" cy="398497"/>
          </a:xfrm>
          <a:custGeom>
            <a:avLst/>
            <a:gdLst/>
            <a:ahLst/>
            <a:cxnLst/>
            <a:rect l="l" t="t" r="r" b="b"/>
            <a:pathLst>
              <a:path w="5903659" h="398497">
                <a:moveTo>
                  <a:pt x="0" y="0"/>
                </a:moveTo>
                <a:lnTo>
                  <a:pt x="5903659" y="0"/>
                </a:lnTo>
                <a:lnTo>
                  <a:pt x="5903659" y="398497"/>
                </a:lnTo>
                <a:lnTo>
                  <a:pt x="0" y="398497"/>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sp>
        <p:nvSpPr>
          <p:cNvPr id="29" name="Freeform 29"/>
          <p:cNvSpPr/>
          <p:nvPr/>
        </p:nvSpPr>
        <p:spPr>
          <a:xfrm>
            <a:off x="4250784" y="9888503"/>
            <a:ext cx="596290" cy="419157"/>
          </a:xfrm>
          <a:custGeom>
            <a:avLst/>
            <a:gdLst/>
            <a:ahLst/>
            <a:cxnLst/>
            <a:rect l="l" t="t" r="r" b="b"/>
            <a:pathLst>
              <a:path w="596290" h="419157">
                <a:moveTo>
                  <a:pt x="0" y="0"/>
                </a:moveTo>
                <a:lnTo>
                  <a:pt x="596290" y="0"/>
                </a:lnTo>
                <a:lnTo>
                  <a:pt x="596290" y="419157"/>
                </a:lnTo>
                <a:lnTo>
                  <a:pt x="0" y="419157"/>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a:p>
        </p:txBody>
      </p:sp>
      <p:sp>
        <p:nvSpPr>
          <p:cNvPr id="30" name="Freeform 30"/>
          <p:cNvSpPr/>
          <p:nvPr/>
        </p:nvSpPr>
        <p:spPr>
          <a:xfrm>
            <a:off x="3814927" y="7145881"/>
            <a:ext cx="3173956" cy="3284818"/>
          </a:xfrm>
          <a:custGeom>
            <a:avLst/>
            <a:gdLst/>
            <a:ahLst/>
            <a:cxnLst/>
            <a:rect l="l" t="t" r="r" b="b"/>
            <a:pathLst>
              <a:path w="3173956" h="3284818">
                <a:moveTo>
                  <a:pt x="0" y="0"/>
                </a:moveTo>
                <a:lnTo>
                  <a:pt x="3173956" y="0"/>
                </a:lnTo>
                <a:lnTo>
                  <a:pt x="3173956" y="3284818"/>
                </a:lnTo>
                <a:lnTo>
                  <a:pt x="0" y="3284818"/>
                </a:lnTo>
                <a:lnTo>
                  <a:pt x="0" y="0"/>
                </a:lnTo>
                <a:close/>
              </a:path>
            </a:pathLst>
          </a:custGeom>
          <a:blipFill>
            <a:blip r:embed="rId9"/>
            <a:stretch>
              <a:fillRect/>
            </a:stretch>
          </a:blipFill>
        </p:spPr>
        <p:txBody>
          <a:bodyPr/>
          <a:lstStyle/>
          <a:p>
            <a:endParaRPr lang="en-US"/>
          </a:p>
        </p:txBody>
      </p:sp>
      <p:sp>
        <p:nvSpPr>
          <p:cNvPr id="31" name="Freeform 31"/>
          <p:cNvSpPr/>
          <p:nvPr/>
        </p:nvSpPr>
        <p:spPr>
          <a:xfrm>
            <a:off x="-1640295" y="9847794"/>
            <a:ext cx="5903659" cy="398497"/>
          </a:xfrm>
          <a:custGeom>
            <a:avLst/>
            <a:gdLst/>
            <a:ahLst/>
            <a:cxnLst/>
            <a:rect l="l" t="t" r="r" b="b"/>
            <a:pathLst>
              <a:path w="5903659" h="398497">
                <a:moveTo>
                  <a:pt x="0" y="0"/>
                </a:moveTo>
                <a:lnTo>
                  <a:pt x="5903659" y="0"/>
                </a:lnTo>
                <a:lnTo>
                  <a:pt x="5903659" y="398497"/>
                </a:lnTo>
                <a:lnTo>
                  <a:pt x="0" y="398497"/>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sp>
        <p:nvSpPr>
          <p:cNvPr id="32" name="Freeform 32"/>
          <p:cNvSpPr/>
          <p:nvPr/>
        </p:nvSpPr>
        <p:spPr>
          <a:xfrm>
            <a:off x="50262" y="9316202"/>
            <a:ext cx="1224630" cy="970798"/>
          </a:xfrm>
          <a:custGeom>
            <a:avLst/>
            <a:gdLst/>
            <a:ahLst/>
            <a:cxnLst/>
            <a:rect l="l" t="t" r="r" b="b"/>
            <a:pathLst>
              <a:path w="1224630" h="970798">
                <a:moveTo>
                  <a:pt x="0" y="0"/>
                </a:moveTo>
                <a:lnTo>
                  <a:pt x="1224630" y="0"/>
                </a:lnTo>
                <a:lnTo>
                  <a:pt x="1224630" y="970798"/>
                </a:lnTo>
                <a:lnTo>
                  <a:pt x="0" y="970798"/>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33" name="Freeform 33"/>
          <p:cNvSpPr/>
          <p:nvPr/>
        </p:nvSpPr>
        <p:spPr>
          <a:xfrm>
            <a:off x="10613997" y="1160738"/>
            <a:ext cx="3171207" cy="1522179"/>
          </a:xfrm>
          <a:custGeom>
            <a:avLst/>
            <a:gdLst/>
            <a:ahLst/>
            <a:cxnLst/>
            <a:rect l="l" t="t" r="r" b="b"/>
            <a:pathLst>
              <a:path w="3171207" h="1522179">
                <a:moveTo>
                  <a:pt x="0" y="0"/>
                </a:moveTo>
                <a:lnTo>
                  <a:pt x="3171207" y="0"/>
                </a:lnTo>
                <a:lnTo>
                  <a:pt x="3171207" y="1522179"/>
                </a:lnTo>
                <a:lnTo>
                  <a:pt x="0" y="1522179"/>
                </a:lnTo>
                <a:lnTo>
                  <a:pt x="0" y="0"/>
                </a:lnTo>
                <a:close/>
              </a:path>
            </a:pathLst>
          </a:custGeom>
          <a:blipFill>
            <a:blip r:embed="rId11"/>
            <a:stretch>
              <a:fillRect/>
            </a:stretch>
          </a:blipFill>
        </p:spPr>
        <p:txBody>
          <a:bodyPr/>
          <a:lstStyle/>
          <a:p>
            <a:endParaRPr lang="en-US"/>
          </a:p>
        </p:txBody>
      </p:sp>
      <p:sp>
        <p:nvSpPr>
          <p:cNvPr id="34" name="Freeform 34"/>
          <p:cNvSpPr/>
          <p:nvPr/>
        </p:nvSpPr>
        <p:spPr>
          <a:xfrm flipH="1">
            <a:off x="12243994" y="7540293"/>
            <a:ext cx="3950208" cy="4114800"/>
          </a:xfrm>
          <a:custGeom>
            <a:avLst/>
            <a:gdLst/>
            <a:ahLst/>
            <a:cxnLst/>
            <a:rect l="l" t="t" r="r" b="b"/>
            <a:pathLst>
              <a:path w="3950208" h="4114800">
                <a:moveTo>
                  <a:pt x="3950208" y="0"/>
                </a:moveTo>
                <a:lnTo>
                  <a:pt x="0" y="0"/>
                </a:lnTo>
                <a:lnTo>
                  <a:pt x="0" y="4114800"/>
                </a:lnTo>
                <a:lnTo>
                  <a:pt x="3950208" y="4114800"/>
                </a:lnTo>
                <a:lnTo>
                  <a:pt x="3950208"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endParaRPr lang="en-US"/>
          </a:p>
        </p:txBody>
      </p:sp>
      <p:sp>
        <p:nvSpPr>
          <p:cNvPr id="35" name="Freeform 35"/>
          <p:cNvSpPr/>
          <p:nvPr/>
        </p:nvSpPr>
        <p:spPr>
          <a:xfrm>
            <a:off x="16775227" y="7957616"/>
            <a:ext cx="1630343" cy="2350044"/>
          </a:xfrm>
          <a:custGeom>
            <a:avLst/>
            <a:gdLst/>
            <a:ahLst/>
            <a:cxnLst/>
            <a:rect l="l" t="t" r="r" b="b"/>
            <a:pathLst>
              <a:path w="1630343" h="2350044">
                <a:moveTo>
                  <a:pt x="0" y="0"/>
                </a:moveTo>
                <a:lnTo>
                  <a:pt x="1630343" y="0"/>
                </a:lnTo>
                <a:lnTo>
                  <a:pt x="1630343" y="2350044"/>
                </a:lnTo>
                <a:lnTo>
                  <a:pt x="0" y="2350044"/>
                </a:lnTo>
                <a:lnTo>
                  <a:pt x="0" y="0"/>
                </a:lnTo>
                <a:close/>
              </a:path>
            </a:pathLst>
          </a:custGeom>
          <a:blipFill>
            <a:blip r:embed="rId13"/>
            <a:stretch>
              <a:fillRect/>
            </a:stretch>
          </a:blipFill>
        </p:spPr>
        <p:txBody>
          <a:bodyPr/>
          <a:lstStyle/>
          <a:p>
            <a:endParaRPr lang="en-US"/>
          </a:p>
        </p:txBody>
      </p:sp>
      <p:sp>
        <p:nvSpPr>
          <p:cNvPr id="36" name="TextBox 36"/>
          <p:cNvSpPr txBox="1"/>
          <p:nvPr/>
        </p:nvSpPr>
        <p:spPr>
          <a:xfrm>
            <a:off x="9816331" y="1733295"/>
            <a:ext cx="4867718" cy="847892"/>
          </a:xfrm>
          <a:prstGeom prst="rect">
            <a:avLst/>
          </a:prstGeom>
        </p:spPr>
        <p:txBody>
          <a:bodyPr lIns="0" tIns="0" rIns="0" bIns="0" rtlCol="0" anchor="t">
            <a:spAutoFit/>
          </a:bodyPr>
          <a:lstStyle/>
          <a:p>
            <a:pPr algn="ctr">
              <a:lnSpc>
                <a:spcPts val="6815"/>
              </a:lnSpc>
              <a:spcBef>
                <a:spcPct val="0"/>
              </a:spcBef>
            </a:pPr>
            <a:r>
              <a:rPr lang="en-US" sz="4868" spc="-82">
                <a:solidFill>
                  <a:srgbClr val="FF66C4"/>
                </a:solidFill>
                <a:latin typeface="Chewy"/>
                <a:ea typeface="Chewy"/>
                <a:cs typeface="Chewy"/>
                <a:sym typeface="Chewy"/>
              </a:rPr>
              <a:t>DOGS</a:t>
            </a:r>
          </a:p>
        </p:txBody>
      </p:sp>
      <p:sp>
        <p:nvSpPr>
          <p:cNvPr id="37" name="TextBox 37"/>
          <p:cNvSpPr txBox="1"/>
          <p:nvPr/>
        </p:nvSpPr>
        <p:spPr>
          <a:xfrm>
            <a:off x="2989357" y="2849192"/>
            <a:ext cx="4313743" cy="397510"/>
          </a:xfrm>
          <a:prstGeom prst="rect">
            <a:avLst/>
          </a:prstGeom>
        </p:spPr>
        <p:txBody>
          <a:bodyPr lIns="0" tIns="0" rIns="0" bIns="0" rtlCol="0" anchor="t">
            <a:spAutoFit/>
          </a:bodyPr>
          <a:lstStyle/>
          <a:p>
            <a:pPr algn="ctr">
              <a:lnSpc>
                <a:spcPts val="3289"/>
              </a:lnSpc>
              <a:spcBef>
                <a:spcPct val="0"/>
              </a:spcBef>
            </a:pPr>
            <a:r>
              <a:rPr lang="en-US" sz="2349" spc="-39">
                <a:solidFill>
                  <a:srgbClr val="000000"/>
                </a:solidFill>
                <a:latin typeface="Lilita One"/>
                <a:ea typeface="Lilita One"/>
                <a:cs typeface="Lilita One"/>
                <a:sym typeface="Lilita One"/>
              </a:rPr>
              <a:t>YOUR PARAGRAPH TEXT</a:t>
            </a:r>
          </a:p>
        </p:txBody>
      </p:sp>
      <p:sp>
        <p:nvSpPr>
          <p:cNvPr id="38" name="TextBox 38"/>
          <p:cNvSpPr txBox="1"/>
          <p:nvPr/>
        </p:nvSpPr>
        <p:spPr>
          <a:xfrm>
            <a:off x="7391721" y="2974248"/>
            <a:ext cx="3504557" cy="397510"/>
          </a:xfrm>
          <a:prstGeom prst="rect">
            <a:avLst/>
          </a:prstGeom>
        </p:spPr>
        <p:txBody>
          <a:bodyPr lIns="0" tIns="0" rIns="0" bIns="0" rtlCol="0" anchor="t">
            <a:spAutoFit/>
          </a:bodyPr>
          <a:lstStyle/>
          <a:p>
            <a:pPr algn="ctr">
              <a:lnSpc>
                <a:spcPts val="3289"/>
              </a:lnSpc>
              <a:spcBef>
                <a:spcPct val="0"/>
              </a:spcBef>
            </a:pPr>
            <a:r>
              <a:rPr lang="en-US" sz="2349" spc="-39">
                <a:solidFill>
                  <a:srgbClr val="FFDE59"/>
                </a:solidFill>
                <a:latin typeface="Lilita One"/>
                <a:ea typeface="Lilita One"/>
                <a:cs typeface="Lilita One"/>
                <a:sym typeface="Lilita One"/>
              </a:rPr>
              <a:t>YOUR PARAGRAPH TEXT</a:t>
            </a:r>
          </a:p>
        </p:txBody>
      </p:sp>
      <p:sp>
        <p:nvSpPr>
          <p:cNvPr id="39" name="TextBox 39"/>
          <p:cNvSpPr txBox="1"/>
          <p:nvPr/>
        </p:nvSpPr>
        <p:spPr>
          <a:xfrm>
            <a:off x="11089073" y="3324134"/>
            <a:ext cx="4313743" cy="397510"/>
          </a:xfrm>
          <a:prstGeom prst="rect">
            <a:avLst/>
          </a:prstGeom>
        </p:spPr>
        <p:txBody>
          <a:bodyPr lIns="0" tIns="0" rIns="0" bIns="0" rtlCol="0" anchor="t">
            <a:spAutoFit/>
          </a:bodyPr>
          <a:lstStyle/>
          <a:p>
            <a:pPr algn="ctr">
              <a:lnSpc>
                <a:spcPts val="3289"/>
              </a:lnSpc>
              <a:spcBef>
                <a:spcPct val="0"/>
              </a:spcBef>
            </a:pPr>
            <a:r>
              <a:rPr lang="en-US" sz="2349" spc="-39">
                <a:solidFill>
                  <a:srgbClr val="000000"/>
                </a:solidFill>
                <a:latin typeface="Lilita One"/>
                <a:ea typeface="Lilita One"/>
                <a:cs typeface="Lilita One"/>
                <a:sym typeface="Lilita One"/>
              </a:rPr>
              <a:t>YOUR PARAGRAPH TEXT</a:t>
            </a:r>
          </a:p>
        </p:txBody>
      </p:sp>
      <p:sp>
        <p:nvSpPr>
          <p:cNvPr id="40" name="TextBox 40"/>
          <p:cNvSpPr txBox="1"/>
          <p:nvPr/>
        </p:nvSpPr>
        <p:spPr>
          <a:xfrm>
            <a:off x="17259300" y="1093563"/>
            <a:ext cx="537501" cy="6389843"/>
          </a:xfrm>
          <a:prstGeom prst="rect">
            <a:avLst/>
          </a:prstGeom>
        </p:spPr>
        <p:txBody>
          <a:bodyPr lIns="0" tIns="0" rIns="0" bIns="0" rtlCol="0" anchor="t">
            <a:spAutoFit/>
          </a:bodyPr>
          <a:lstStyle/>
          <a:p>
            <a:pPr algn="ctr">
              <a:lnSpc>
                <a:spcPts val="8597"/>
              </a:lnSpc>
            </a:pPr>
            <a:r>
              <a:rPr lang="en-US" sz="6141" spc="-104">
                <a:solidFill>
                  <a:srgbClr val="004AAD"/>
                </a:solidFill>
                <a:latin typeface="Lilita One"/>
                <a:ea typeface="Lilita One"/>
                <a:cs typeface="Lilita One"/>
                <a:sym typeface="Lilita One"/>
              </a:rPr>
              <a:t>U</a:t>
            </a:r>
          </a:p>
          <a:p>
            <a:pPr algn="ctr">
              <a:lnSpc>
                <a:spcPts val="8597"/>
              </a:lnSpc>
            </a:pPr>
            <a:r>
              <a:rPr lang="en-US" sz="6141" spc="-104">
                <a:solidFill>
                  <a:srgbClr val="004AAD"/>
                </a:solidFill>
                <a:latin typeface="Lilita One"/>
                <a:ea typeface="Lilita One"/>
                <a:cs typeface="Lilita One"/>
                <a:sym typeface="Lilita One"/>
              </a:rPr>
              <a:t>N</a:t>
            </a:r>
          </a:p>
          <a:p>
            <a:pPr algn="ctr">
              <a:lnSpc>
                <a:spcPts val="8597"/>
              </a:lnSpc>
            </a:pPr>
            <a:r>
              <a:rPr lang="en-US" sz="6141" spc="-104">
                <a:solidFill>
                  <a:srgbClr val="004AAD"/>
                </a:solidFill>
                <a:latin typeface="Lilita One"/>
                <a:ea typeface="Lilita One"/>
                <a:cs typeface="Lilita One"/>
                <a:sym typeface="Lilita One"/>
              </a:rPr>
              <a:t>I</a:t>
            </a:r>
          </a:p>
          <a:p>
            <a:pPr algn="ctr">
              <a:lnSpc>
                <a:spcPts val="8597"/>
              </a:lnSpc>
            </a:pPr>
            <a:r>
              <a:rPr lang="en-US" sz="6141" spc="-104">
                <a:solidFill>
                  <a:srgbClr val="004AAD"/>
                </a:solidFill>
                <a:latin typeface="Lilita One"/>
                <a:ea typeface="Lilita One"/>
                <a:cs typeface="Lilita One"/>
                <a:sym typeface="Lilita One"/>
              </a:rPr>
              <a:t>Q</a:t>
            </a:r>
          </a:p>
          <a:p>
            <a:pPr algn="ctr">
              <a:lnSpc>
                <a:spcPts val="8597"/>
              </a:lnSpc>
            </a:pPr>
            <a:r>
              <a:rPr lang="en-US" sz="6141" spc="-104">
                <a:solidFill>
                  <a:srgbClr val="004AAD"/>
                </a:solidFill>
                <a:latin typeface="Lilita One"/>
                <a:ea typeface="Lilita One"/>
                <a:cs typeface="Lilita One"/>
                <a:sym typeface="Lilita One"/>
              </a:rPr>
              <a:t>U</a:t>
            </a:r>
          </a:p>
          <a:p>
            <a:pPr algn="ctr">
              <a:lnSpc>
                <a:spcPts val="8597"/>
              </a:lnSpc>
              <a:spcBef>
                <a:spcPct val="0"/>
              </a:spcBef>
            </a:pPr>
            <a:r>
              <a:rPr lang="en-US" sz="6141" spc="-104">
                <a:solidFill>
                  <a:srgbClr val="004AAD"/>
                </a:solidFill>
                <a:latin typeface="Lilita One"/>
                <a:ea typeface="Lilita One"/>
                <a:cs typeface="Lilita One"/>
                <a:sym typeface="Lilita One"/>
              </a:rPr>
              <a:t>E</a:t>
            </a:r>
          </a:p>
        </p:txBody>
      </p:sp>
      <p:sp>
        <p:nvSpPr>
          <p:cNvPr id="41" name="Freeform 41"/>
          <p:cNvSpPr/>
          <p:nvPr/>
        </p:nvSpPr>
        <p:spPr>
          <a:xfrm>
            <a:off x="17786473" y="6688002"/>
            <a:ext cx="596290" cy="419157"/>
          </a:xfrm>
          <a:custGeom>
            <a:avLst/>
            <a:gdLst/>
            <a:ahLst/>
            <a:cxnLst/>
            <a:rect l="l" t="t" r="r" b="b"/>
            <a:pathLst>
              <a:path w="596290" h="419157">
                <a:moveTo>
                  <a:pt x="0" y="0"/>
                </a:moveTo>
                <a:lnTo>
                  <a:pt x="596290" y="0"/>
                </a:lnTo>
                <a:lnTo>
                  <a:pt x="596290" y="419156"/>
                </a:lnTo>
                <a:lnTo>
                  <a:pt x="0" y="419156"/>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a:p>
        </p:txBody>
      </p:sp>
      <p:sp>
        <p:nvSpPr>
          <p:cNvPr id="42" name="Freeform 42"/>
          <p:cNvSpPr/>
          <p:nvPr/>
        </p:nvSpPr>
        <p:spPr>
          <a:xfrm>
            <a:off x="508610" y="8671882"/>
            <a:ext cx="596290" cy="419157"/>
          </a:xfrm>
          <a:custGeom>
            <a:avLst/>
            <a:gdLst/>
            <a:ahLst/>
            <a:cxnLst/>
            <a:rect l="l" t="t" r="r" b="b"/>
            <a:pathLst>
              <a:path w="596290" h="419157">
                <a:moveTo>
                  <a:pt x="0" y="0"/>
                </a:moveTo>
                <a:lnTo>
                  <a:pt x="596290" y="0"/>
                </a:lnTo>
                <a:lnTo>
                  <a:pt x="596290" y="419157"/>
                </a:lnTo>
                <a:lnTo>
                  <a:pt x="0" y="419157"/>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a:p>
        </p:txBody>
      </p:sp>
      <p:sp>
        <p:nvSpPr>
          <p:cNvPr id="43" name="Freeform 43"/>
          <p:cNvSpPr/>
          <p:nvPr/>
        </p:nvSpPr>
        <p:spPr>
          <a:xfrm>
            <a:off x="-48634" y="6586400"/>
            <a:ext cx="596290" cy="419157"/>
          </a:xfrm>
          <a:custGeom>
            <a:avLst/>
            <a:gdLst/>
            <a:ahLst/>
            <a:cxnLst/>
            <a:rect l="l" t="t" r="r" b="b"/>
            <a:pathLst>
              <a:path w="596290" h="419157">
                <a:moveTo>
                  <a:pt x="0" y="0"/>
                </a:moveTo>
                <a:lnTo>
                  <a:pt x="596290" y="0"/>
                </a:lnTo>
                <a:lnTo>
                  <a:pt x="596290" y="419157"/>
                </a:lnTo>
                <a:lnTo>
                  <a:pt x="0" y="419157"/>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rotWithShape="1">
          <a:gsLst>
            <a:gs pos="0">
              <a:srgbClr val="FFF7AD">
                <a:alpha val="100000"/>
              </a:srgbClr>
            </a:gs>
            <a:gs pos="100000">
              <a:srgbClr val="FFA9F9">
                <a:alpha val="100000"/>
              </a:srgbClr>
            </a:gs>
          </a:gsLst>
          <a:lin ang="0"/>
        </a:gradFill>
        <a:effectLst/>
      </p:bgPr>
    </p:bg>
    <p:spTree>
      <p:nvGrpSpPr>
        <p:cNvPr id="1" name=""/>
        <p:cNvGrpSpPr/>
        <p:nvPr/>
      </p:nvGrpSpPr>
      <p:grpSpPr>
        <a:xfrm>
          <a:off x="0" y="0"/>
          <a:ext cx="0" cy="0"/>
          <a:chOff x="0" y="0"/>
          <a:chExt cx="0" cy="0"/>
        </a:xfrm>
      </p:grpSpPr>
      <p:sp>
        <p:nvSpPr>
          <p:cNvPr id="2" name="TextBox 2"/>
          <p:cNvSpPr txBox="1"/>
          <p:nvPr/>
        </p:nvSpPr>
        <p:spPr>
          <a:xfrm rot="1016255">
            <a:off x="10037696" y="1804523"/>
            <a:ext cx="5015833" cy="893146"/>
          </a:xfrm>
          <a:prstGeom prst="rect">
            <a:avLst/>
          </a:prstGeom>
        </p:spPr>
        <p:txBody>
          <a:bodyPr lIns="0" tIns="0" rIns="0" bIns="0" rtlCol="0" anchor="t">
            <a:spAutoFit/>
          </a:bodyPr>
          <a:lstStyle/>
          <a:p>
            <a:pPr algn="ctr">
              <a:lnSpc>
                <a:spcPts val="7344"/>
              </a:lnSpc>
              <a:spcBef>
                <a:spcPct val="0"/>
              </a:spcBef>
            </a:pPr>
            <a:r>
              <a:rPr lang="en-US" sz="5245" b="1" spc="-89">
                <a:solidFill>
                  <a:srgbClr val="000000"/>
                </a:solidFill>
                <a:latin typeface="Pinata Marks Rough Heavy"/>
                <a:ea typeface="Pinata Marks Rough Heavy"/>
                <a:cs typeface="Pinata Marks Rough Heavy"/>
                <a:sym typeface="Pinata Marks Rough Heavy"/>
              </a:rPr>
              <a:t>IRISH CINDERLAD</a:t>
            </a:r>
          </a:p>
        </p:txBody>
      </p:sp>
      <p:sp>
        <p:nvSpPr>
          <p:cNvPr id="3" name="Freeform 3"/>
          <p:cNvSpPr/>
          <p:nvPr/>
        </p:nvSpPr>
        <p:spPr>
          <a:xfrm>
            <a:off x="2233059" y="1028700"/>
            <a:ext cx="13821881" cy="9258300"/>
          </a:xfrm>
          <a:custGeom>
            <a:avLst/>
            <a:gdLst/>
            <a:ahLst/>
            <a:cxnLst/>
            <a:rect l="l" t="t" r="r" b="b"/>
            <a:pathLst>
              <a:path w="13821881" h="9258300">
                <a:moveTo>
                  <a:pt x="0" y="0"/>
                </a:moveTo>
                <a:lnTo>
                  <a:pt x="13821882" y="0"/>
                </a:lnTo>
                <a:lnTo>
                  <a:pt x="13821882" y="9258300"/>
                </a:lnTo>
                <a:lnTo>
                  <a:pt x="0" y="9258300"/>
                </a:lnTo>
                <a:lnTo>
                  <a:pt x="0" y="0"/>
                </a:lnTo>
                <a:close/>
              </a:path>
            </a:pathLst>
          </a:custGeom>
          <a:blipFill>
            <a:blip>
              <a:extLst>
                <a:ext uri="{96DAC541-7B7A-43D3-8B79-37D633B846F1}">
                  <asvg:svgBlip xmlns:asvg="http://schemas.microsoft.com/office/drawing/2016/SVG/main" r:embed="rId2"/>
                </a:ext>
              </a:extLst>
            </a:blip>
            <a:stretch>
              <a:fillRect/>
            </a:stretch>
          </a:blipFill>
          <a:ln cap="sq">
            <a:noFill/>
            <a:prstDash val="solid"/>
            <a:miter/>
          </a:ln>
        </p:spPr>
        <p:txBody>
          <a:bodyPr/>
          <a:lstStyle/>
          <a:p>
            <a:endParaRPr lang="en-US"/>
          </a:p>
        </p:txBody>
      </p:sp>
      <p:sp>
        <p:nvSpPr>
          <p:cNvPr id="4" name="Freeform 4"/>
          <p:cNvSpPr/>
          <p:nvPr/>
        </p:nvSpPr>
        <p:spPr>
          <a:xfrm rot="-5400000">
            <a:off x="14822933" y="4885880"/>
            <a:ext cx="6336122" cy="594011"/>
          </a:xfrm>
          <a:custGeom>
            <a:avLst/>
            <a:gdLst/>
            <a:ahLst/>
            <a:cxnLst/>
            <a:rect l="l" t="t" r="r" b="b"/>
            <a:pathLst>
              <a:path w="6336122" h="594011">
                <a:moveTo>
                  <a:pt x="0" y="0"/>
                </a:moveTo>
                <a:lnTo>
                  <a:pt x="6336122" y="0"/>
                </a:lnTo>
                <a:lnTo>
                  <a:pt x="6336122" y="594011"/>
                </a:lnTo>
                <a:lnTo>
                  <a:pt x="0" y="594011"/>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5" name="Group 5"/>
          <p:cNvGrpSpPr/>
          <p:nvPr/>
        </p:nvGrpSpPr>
        <p:grpSpPr>
          <a:xfrm>
            <a:off x="-499086" y="-862826"/>
            <a:ext cx="9236116" cy="4742175"/>
            <a:chOff x="0" y="0"/>
            <a:chExt cx="12314821" cy="6322900"/>
          </a:xfrm>
        </p:grpSpPr>
        <p:sp>
          <p:nvSpPr>
            <p:cNvPr id="6" name="TextBox 6"/>
            <p:cNvSpPr txBox="1"/>
            <p:nvPr/>
          </p:nvSpPr>
          <p:spPr>
            <a:xfrm rot="-728773">
              <a:off x="126598" y="1552634"/>
              <a:ext cx="12126088" cy="1880767"/>
            </a:xfrm>
            <a:prstGeom prst="rect">
              <a:avLst/>
            </a:prstGeom>
          </p:spPr>
          <p:txBody>
            <a:bodyPr lIns="0" tIns="0" rIns="0" bIns="0" rtlCol="0" anchor="t">
              <a:spAutoFit/>
            </a:bodyPr>
            <a:lstStyle/>
            <a:p>
              <a:pPr algn="ctr">
                <a:lnSpc>
                  <a:spcPts val="9803"/>
                </a:lnSpc>
              </a:pPr>
              <a:r>
                <a:rPr lang="en-US" sz="10893" b="1" spc="-185">
                  <a:solidFill>
                    <a:srgbClr val="FFDE59"/>
                  </a:solidFill>
                  <a:latin typeface="Pinata Marks Rough Bold"/>
                  <a:ea typeface="Pinata Marks Rough Bold"/>
                  <a:cs typeface="Pinata Marks Rough Bold"/>
                  <a:sym typeface="Pinata Marks Rough Bold"/>
                </a:rPr>
                <a:t>LET’S</a:t>
              </a:r>
            </a:p>
          </p:txBody>
        </p:sp>
        <p:sp>
          <p:nvSpPr>
            <p:cNvPr id="7" name="TextBox 7"/>
            <p:cNvSpPr txBox="1"/>
            <p:nvPr/>
          </p:nvSpPr>
          <p:spPr>
            <a:xfrm rot="-728773">
              <a:off x="126267" y="3187473"/>
              <a:ext cx="12126088" cy="1880768"/>
            </a:xfrm>
            <a:prstGeom prst="rect">
              <a:avLst/>
            </a:prstGeom>
          </p:spPr>
          <p:txBody>
            <a:bodyPr lIns="0" tIns="0" rIns="0" bIns="0" rtlCol="0" anchor="t">
              <a:spAutoFit/>
            </a:bodyPr>
            <a:lstStyle/>
            <a:p>
              <a:pPr algn="ctr">
                <a:lnSpc>
                  <a:spcPts val="9803"/>
                </a:lnSpc>
              </a:pPr>
              <a:r>
                <a:rPr lang="en-US" sz="10893" b="1" spc="-185">
                  <a:solidFill>
                    <a:srgbClr val="000000"/>
                  </a:solidFill>
                  <a:latin typeface="Pinata Marks Heavy"/>
                  <a:ea typeface="Pinata Marks Heavy"/>
                  <a:cs typeface="Pinata Marks Heavy"/>
                  <a:sym typeface="Pinata Marks Heavy"/>
                </a:rPr>
                <a:t>COMPARE</a:t>
              </a:r>
            </a:p>
          </p:txBody>
        </p:sp>
      </p:grpSp>
      <p:sp>
        <p:nvSpPr>
          <p:cNvPr id="8" name="Freeform 8"/>
          <p:cNvSpPr/>
          <p:nvPr/>
        </p:nvSpPr>
        <p:spPr>
          <a:xfrm>
            <a:off x="1661243" y="3169012"/>
            <a:ext cx="726351" cy="1119028"/>
          </a:xfrm>
          <a:custGeom>
            <a:avLst/>
            <a:gdLst/>
            <a:ahLst/>
            <a:cxnLst/>
            <a:rect l="l" t="t" r="r" b="b"/>
            <a:pathLst>
              <a:path w="726351" h="1119028">
                <a:moveTo>
                  <a:pt x="0" y="0"/>
                </a:moveTo>
                <a:lnTo>
                  <a:pt x="726351" y="0"/>
                </a:lnTo>
                <a:lnTo>
                  <a:pt x="726351" y="1119028"/>
                </a:lnTo>
                <a:lnTo>
                  <a:pt x="0" y="111902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9" name="Freeform 9"/>
          <p:cNvSpPr/>
          <p:nvPr/>
        </p:nvSpPr>
        <p:spPr>
          <a:xfrm rot="-5400000">
            <a:off x="-1368334" y="4391020"/>
            <a:ext cx="3263618" cy="460986"/>
          </a:xfrm>
          <a:custGeom>
            <a:avLst/>
            <a:gdLst/>
            <a:ahLst/>
            <a:cxnLst/>
            <a:rect l="l" t="t" r="r" b="b"/>
            <a:pathLst>
              <a:path w="3263618" h="460986">
                <a:moveTo>
                  <a:pt x="0" y="0"/>
                </a:moveTo>
                <a:lnTo>
                  <a:pt x="3263617" y="0"/>
                </a:lnTo>
                <a:lnTo>
                  <a:pt x="3263617" y="460986"/>
                </a:lnTo>
                <a:lnTo>
                  <a:pt x="0" y="460986"/>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0" name="Freeform 10"/>
          <p:cNvSpPr/>
          <p:nvPr/>
        </p:nvSpPr>
        <p:spPr>
          <a:xfrm>
            <a:off x="233805" y="3543926"/>
            <a:ext cx="1530451" cy="1787388"/>
          </a:xfrm>
          <a:custGeom>
            <a:avLst/>
            <a:gdLst/>
            <a:ahLst/>
            <a:cxnLst/>
            <a:rect l="l" t="t" r="r" b="b"/>
            <a:pathLst>
              <a:path w="1530451" h="1787388">
                <a:moveTo>
                  <a:pt x="0" y="0"/>
                </a:moveTo>
                <a:lnTo>
                  <a:pt x="1530451" y="0"/>
                </a:lnTo>
                <a:lnTo>
                  <a:pt x="1530451" y="1787388"/>
                </a:lnTo>
                <a:lnTo>
                  <a:pt x="0" y="1787388"/>
                </a:lnTo>
                <a:lnTo>
                  <a:pt x="0" y="0"/>
                </a:lnTo>
                <a:close/>
              </a:path>
            </a:pathLst>
          </a:custGeom>
          <a:blipFill>
            <a:blip r:embed="rId6"/>
            <a:stretch>
              <a:fillRect/>
            </a:stretch>
          </a:blipFill>
        </p:spPr>
        <p:txBody>
          <a:bodyPr/>
          <a:lstStyle/>
          <a:p>
            <a:endParaRPr lang="en-US"/>
          </a:p>
        </p:txBody>
      </p:sp>
      <p:sp>
        <p:nvSpPr>
          <p:cNvPr id="11" name="Freeform 11"/>
          <p:cNvSpPr/>
          <p:nvPr/>
        </p:nvSpPr>
        <p:spPr>
          <a:xfrm rot="-5400000">
            <a:off x="-1368334" y="7616538"/>
            <a:ext cx="3263618" cy="460986"/>
          </a:xfrm>
          <a:custGeom>
            <a:avLst/>
            <a:gdLst/>
            <a:ahLst/>
            <a:cxnLst/>
            <a:rect l="l" t="t" r="r" b="b"/>
            <a:pathLst>
              <a:path w="3263618" h="460986">
                <a:moveTo>
                  <a:pt x="0" y="0"/>
                </a:moveTo>
                <a:lnTo>
                  <a:pt x="3263617" y="0"/>
                </a:lnTo>
                <a:lnTo>
                  <a:pt x="3263617" y="460986"/>
                </a:lnTo>
                <a:lnTo>
                  <a:pt x="0" y="460986"/>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2" name="Freeform 12"/>
          <p:cNvSpPr/>
          <p:nvPr/>
        </p:nvSpPr>
        <p:spPr>
          <a:xfrm rot="-5400000">
            <a:off x="-1368334" y="10880155"/>
            <a:ext cx="3263618" cy="460986"/>
          </a:xfrm>
          <a:custGeom>
            <a:avLst/>
            <a:gdLst/>
            <a:ahLst/>
            <a:cxnLst/>
            <a:rect l="l" t="t" r="r" b="b"/>
            <a:pathLst>
              <a:path w="3263618" h="460986">
                <a:moveTo>
                  <a:pt x="0" y="0"/>
                </a:moveTo>
                <a:lnTo>
                  <a:pt x="3263617" y="0"/>
                </a:lnTo>
                <a:lnTo>
                  <a:pt x="3263617" y="460986"/>
                </a:lnTo>
                <a:lnTo>
                  <a:pt x="0" y="460986"/>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3" name="Freeform 13"/>
          <p:cNvSpPr/>
          <p:nvPr/>
        </p:nvSpPr>
        <p:spPr>
          <a:xfrm>
            <a:off x="57167" y="5528564"/>
            <a:ext cx="3414178" cy="4758436"/>
          </a:xfrm>
          <a:custGeom>
            <a:avLst/>
            <a:gdLst/>
            <a:ahLst/>
            <a:cxnLst/>
            <a:rect l="l" t="t" r="r" b="b"/>
            <a:pathLst>
              <a:path w="3414178" h="4758436">
                <a:moveTo>
                  <a:pt x="0" y="0"/>
                </a:moveTo>
                <a:lnTo>
                  <a:pt x="3414178" y="0"/>
                </a:lnTo>
                <a:lnTo>
                  <a:pt x="3414178" y="4758436"/>
                </a:lnTo>
                <a:lnTo>
                  <a:pt x="0" y="4758436"/>
                </a:lnTo>
                <a:lnTo>
                  <a:pt x="0" y="0"/>
                </a:lnTo>
                <a:close/>
              </a:path>
            </a:pathLst>
          </a:custGeom>
          <a:blipFill>
            <a:blip r:embed="rId7"/>
            <a:stretch>
              <a:fillRect/>
            </a:stretch>
          </a:blipFill>
        </p:spPr>
        <p:txBody>
          <a:bodyPr/>
          <a:lstStyle/>
          <a:p>
            <a:endParaRPr lang="en-US"/>
          </a:p>
        </p:txBody>
      </p:sp>
      <p:sp>
        <p:nvSpPr>
          <p:cNvPr id="14" name="Freeform 14"/>
          <p:cNvSpPr/>
          <p:nvPr/>
        </p:nvSpPr>
        <p:spPr>
          <a:xfrm rot="-5400000">
            <a:off x="-1368334" y="1162556"/>
            <a:ext cx="3263618" cy="460986"/>
          </a:xfrm>
          <a:custGeom>
            <a:avLst/>
            <a:gdLst/>
            <a:ahLst/>
            <a:cxnLst/>
            <a:rect l="l" t="t" r="r" b="b"/>
            <a:pathLst>
              <a:path w="3263618" h="460986">
                <a:moveTo>
                  <a:pt x="0" y="0"/>
                </a:moveTo>
                <a:lnTo>
                  <a:pt x="3263617" y="0"/>
                </a:lnTo>
                <a:lnTo>
                  <a:pt x="3263617" y="460986"/>
                </a:lnTo>
                <a:lnTo>
                  <a:pt x="0" y="460986"/>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5" name="Freeform 15"/>
          <p:cNvSpPr/>
          <p:nvPr/>
        </p:nvSpPr>
        <p:spPr>
          <a:xfrm>
            <a:off x="32981" y="65184"/>
            <a:ext cx="1991437" cy="2082549"/>
          </a:xfrm>
          <a:custGeom>
            <a:avLst/>
            <a:gdLst/>
            <a:ahLst/>
            <a:cxnLst/>
            <a:rect l="l" t="t" r="r" b="b"/>
            <a:pathLst>
              <a:path w="1991437" h="2082549">
                <a:moveTo>
                  <a:pt x="0" y="0"/>
                </a:moveTo>
                <a:lnTo>
                  <a:pt x="1991438" y="0"/>
                </a:lnTo>
                <a:lnTo>
                  <a:pt x="1991438" y="2082548"/>
                </a:lnTo>
                <a:lnTo>
                  <a:pt x="0" y="2082548"/>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a:p>
        </p:txBody>
      </p:sp>
      <p:sp>
        <p:nvSpPr>
          <p:cNvPr id="16" name="Freeform 16"/>
          <p:cNvSpPr/>
          <p:nvPr/>
        </p:nvSpPr>
        <p:spPr>
          <a:xfrm>
            <a:off x="14812569" y="9118126"/>
            <a:ext cx="1448892" cy="721428"/>
          </a:xfrm>
          <a:custGeom>
            <a:avLst/>
            <a:gdLst/>
            <a:ahLst/>
            <a:cxnLst/>
            <a:rect l="l" t="t" r="r" b="b"/>
            <a:pathLst>
              <a:path w="1448892" h="721428">
                <a:moveTo>
                  <a:pt x="0" y="0"/>
                </a:moveTo>
                <a:lnTo>
                  <a:pt x="1448892" y="0"/>
                </a:lnTo>
                <a:lnTo>
                  <a:pt x="1448892" y="721427"/>
                </a:lnTo>
                <a:lnTo>
                  <a:pt x="0" y="721427"/>
                </a:lnTo>
                <a:lnTo>
                  <a:pt x="0" y="0"/>
                </a:lnTo>
                <a:close/>
              </a:path>
            </a:pathLst>
          </a:custGeom>
          <a:blipFill>
            <a:blip r:embed="rId9"/>
            <a:stretch>
              <a:fillRect/>
            </a:stretch>
          </a:blipFill>
        </p:spPr>
        <p:txBody>
          <a:bodyPr/>
          <a:lstStyle/>
          <a:p>
            <a:endParaRPr lang="en-US"/>
          </a:p>
        </p:txBody>
      </p:sp>
      <p:sp>
        <p:nvSpPr>
          <p:cNvPr id="17" name="Freeform 17"/>
          <p:cNvSpPr/>
          <p:nvPr/>
        </p:nvSpPr>
        <p:spPr>
          <a:xfrm flipV="1">
            <a:off x="16261461" y="8218294"/>
            <a:ext cx="1995678" cy="2057400"/>
          </a:xfrm>
          <a:custGeom>
            <a:avLst/>
            <a:gdLst/>
            <a:ahLst/>
            <a:cxnLst/>
            <a:rect l="l" t="t" r="r" b="b"/>
            <a:pathLst>
              <a:path w="1995678" h="2057400">
                <a:moveTo>
                  <a:pt x="0" y="2057400"/>
                </a:moveTo>
                <a:lnTo>
                  <a:pt x="1995678" y="2057400"/>
                </a:lnTo>
                <a:lnTo>
                  <a:pt x="1995678" y="0"/>
                </a:lnTo>
                <a:lnTo>
                  <a:pt x="0" y="0"/>
                </a:lnTo>
                <a:lnTo>
                  <a:pt x="0" y="205740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18" name="Freeform 18"/>
          <p:cNvSpPr/>
          <p:nvPr/>
        </p:nvSpPr>
        <p:spPr>
          <a:xfrm>
            <a:off x="15870710" y="2081486"/>
            <a:ext cx="904430" cy="1593709"/>
          </a:xfrm>
          <a:custGeom>
            <a:avLst/>
            <a:gdLst/>
            <a:ahLst/>
            <a:cxnLst/>
            <a:rect l="l" t="t" r="r" b="b"/>
            <a:pathLst>
              <a:path w="904430" h="1593709">
                <a:moveTo>
                  <a:pt x="0" y="0"/>
                </a:moveTo>
                <a:lnTo>
                  <a:pt x="904429" y="0"/>
                </a:lnTo>
                <a:lnTo>
                  <a:pt x="904429" y="1593709"/>
                </a:lnTo>
                <a:lnTo>
                  <a:pt x="0" y="1593709"/>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19" name="Freeform 19"/>
          <p:cNvSpPr/>
          <p:nvPr/>
        </p:nvSpPr>
        <p:spPr>
          <a:xfrm>
            <a:off x="16001274" y="4028992"/>
            <a:ext cx="1768342" cy="2307787"/>
          </a:xfrm>
          <a:custGeom>
            <a:avLst/>
            <a:gdLst/>
            <a:ahLst/>
            <a:cxnLst/>
            <a:rect l="l" t="t" r="r" b="b"/>
            <a:pathLst>
              <a:path w="1768342" h="2307787">
                <a:moveTo>
                  <a:pt x="0" y="0"/>
                </a:moveTo>
                <a:lnTo>
                  <a:pt x="1768342" y="0"/>
                </a:lnTo>
                <a:lnTo>
                  <a:pt x="1768342" y="2307787"/>
                </a:lnTo>
                <a:lnTo>
                  <a:pt x="0" y="2307787"/>
                </a:lnTo>
                <a:lnTo>
                  <a:pt x="0" y="0"/>
                </a:lnTo>
                <a:close/>
              </a:path>
            </a:pathLst>
          </a:custGeom>
          <a:blipFill>
            <a:blip r:embed="rId12"/>
            <a:stretch>
              <a:fillRect/>
            </a:stretch>
          </a:blipFill>
        </p:spPr>
        <p:txBody>
          <a:bodyPr/>
          <a:lstStyle/>
          <a:p>
            <a:endParaRPr lang="en-US"/>
          </a:p>
        </p:txBody>
      </p:sp>
      <p:sp>
        <p:nvSpPr>
          <p:cNvPr id="20" name="Freeform 20"/>
          <p:cNvSpPr/>
          <p:nvPr/>
        </p:nvSpPr>
        <p:spPr>
          <a:xfrm>
            <a:off x="16276333" y="24086"/>
            <a:ext cx="1995678" cy="2057400"/>
          </a:xfrm>
          <a:custGeom>
            <a:avLst/>
            <a:gdLst/>
            <a:ahLst/>
            <a:cxnLst/>
            <a:rect l="l" t="t" r="r" b="b"/>
            <a:pathLst>
              <a:path w="1995678" h="2057400">
                <a:moveTo>
                  <a:pt x="0" y="0"/>
                </a:moveTo>
                <a:lnTo>
                  <a:pt x="1995678" y="0"/>
                </a:lnTo>
                <a:lnTo>
                  <a:pt x="1995678" y="2057400"/>
                </a:lnTo>
                <a:lnTo>
                  <a:pt x="0" y="2057400"/>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21" name="Freeform 21"/>
          <p:cNvSpPr/>
          <p:nvPr/>
        </p:nvSpPr>
        <p:spPr>
          <a:xfrm>
            <a:off x="16823466" y="451527"/>
            <a:ext cx="901411" cy="1465708"/>
          </a:xfrm>
          <a:custGeom>
            <a:avLst/>
            <a:gdLst/>
            <a:ahLst/>
            <a:cxnLst/>
            <a:rect l="l" t="t" r="r" b="b"/>
            <a:pathLst>
              <a:path w="901411" h="1465708">
                <a:moveTo>
                  <a:pt x="0" y="0"/>
                </a:moveTo>
                <a:lnTo>
                  <a:pt x="901411" y="0"/>
                </a:lnTo>
                <a:lnTo>
                  <a:pt x="901411" y="1465708"/>
                </a:lnTo>
                <a:lnTo>
                  <a:pt x="0" y="1465708"/>
                </a:lnTo>
                <a:lnTo>
                  <a:pt x="0" y="0"/>
                </a:lnTo>
                <a:close/>
              </a:path>
            </a:pathLst>
          </a:custGeom>
          <a:blipFill>
            <a:blip r:embed="rId13"/>
            <a:stretch>
              <a:fillRect/>
            </a:stretch>
          </a:blipFill>
        </p:spPr>
        <p:txBody>
          <a:bodyPr/>
          <a:lstStyle/>
          <a:p>
            <a:endParaRPr lang="en-US"/>
          </a:p>
        </p:txBody>
      </p:sp>
      <p:sp>
        <p:nvSpPr>
          <p:cNvPr id="22" name="Freeform 22"/>
          <p:cNvSpPr/>
          <p:nvPr/>
        </p:nvSpPr>
        <p:spPr>
          <a:xfrm>
            <a:off x="12781838" y="340958"/>
            <a:ext cx="3541086" cy="843422"/>
          </a:xfrm>
          <a:custGeom>
            <a:avLst/>
            <a:gdLst/>
            <a:ahLst/>
            <a:cxnLst/>
            <a:rect l="l" t="t" r="r" b="b"/>
            <a:pathLst>
              <a:path w="3541086" h="843422">
                <a:moveTo>
                  <a:pt x="0" y="0"/>
                </a:moveTo>
                <a:lnTo>
                  <a:pt x="3541086" y="0"/>
                </a:lnTo>
                <a:lnTo>
                  <a:pt x="3541086" y="843423"/>
                </a:lnTo>
                <a:lnTo>
                  <a:pt x="0" y="843423"/>
                </a:lnTo>
                <a:lnTo>
                  <a:pt x="0" y="0"/>
                </a:lnTo>
                <a:close/>
              </a:path>
            </a:pathLst>
          </a:custGeom>
          <a:blipFill>
            <a:blip>
              <a:extLst>
                <a:ext uri="{96DAC541-7B7A-43D3-8B79-37D633B846F1}">
                  <asvg:svgBlip xmlns:asvg="http://schemas.microsoft.com/office/drawing/2016/SVG/main" r:embed="rId14"/>
                </a:ext>
              </a:extLst>
            </a:blip>
            <a:stretch>
              <a:fillRect/>
            </a:stretch>
          </a:blipFill>
        </p:spPr>
        <p:txBody>
          <a:bodyPr/>
          <a:lstStyle/>
          <a:p>
            <a:endParaRPr lang="en-US"/>
          </a:p>
        </p:txBody>
      </p:sp>
      <p:sp>
        <p:nvSpPr>
          <p:cNvPr id="23" name="Freeform 23"/>
          <p:cNvSpPr/>
          <p:nvPr/>
        </p:nvSpPr>
        <p:spPr>
          <a:xfrm>
            <a:off x="16592868" y="7050176"/>
            <a:ext cx="1176748" cy="3191182"/>
          </a:xfrm>
          <a:custGeom>
            <a:avLst/>
            <a:gdLst/>
            <a:ahLst/>
            <a:cxnLst/>
            <a:rect l="l" t="t" r="r" b="b"/>
            <a:pathLst>
              <a:path w="1176748" h="3191182">
                <a:moveTo>
                  <a:pt x="0" y="0"/>
                </a:moveTo>
                <a:lnTo>
                  <a:pt x="1176748" y="0"/>
                </a:lnTo>
                <a:lnTo>
                  <a:pt x="1176748" y="3191182"/>
                </a:lnTo>
                <a:lnTo>
                  <a:pt x="0" y="3191182"/>
                </a:lnTo>
                <a:lnTo>
                  <a:pt x="0" y="0"/>
                </a:lnTo>
                <a:close/>
              </a:path>
            </a:pathLst>
          </a:custGeom>
          <a:blipFill>
            <a:blip>
              <a:extLst>
                <a:ext uri="{96DAC541-7B7A-43D3-8B79-37D633B846F1}">
                  <asvg:svgBlip xmlns:asvg="http://schemas.microsoft.com/office/drawing/2016/SVG/main" r:embed="rId15"/>
                </a:ext>
              </a:extLst>
            </a:blip>
            <a:stretch>
              <a:fillRect/>
            </a:stretch>
          </a:blipFill>
        </p:spPr>
        <p:txBody>
          <a:bodyPr/>
          <a:lstStyle/>
          <a:p>
            <a:endParaRPr lang="en-US"/>
          </a:p>
        </p:txBody>
      </p:sp>
      <p:sp>
        <p:nvSpPr>
          <p:cNvPr id="24" name="TextBox 24"/>
          <p:cNvSpPr txBox="1"/>
          <p:nvPr/>
        </p:nvSpPr>
        <p:spPr>
          <a:xfrm rot="-936315">
            <a:off x="3023874" y="2284267"/>
            <a:ext cx="4916818" cy="833691"/>
          </a:xfrm>
          <a:prstGeom prst="rect">
            <a:avLst/>
          </a:prstGeom>
        </p:spPr>
        <p:txBody>
          <a:bodyPr lIns="0" tIns="0" rIns="0" bIns="0" rtlCol="0" anchor="t">
            <a:spAutoFit/>
          </a:bodyPr>
          <a:lstStyle/>
          <a:p>
            <a:pPr algn="ctr">
              <a:lnSpc>
                <a:spcPts val="6884"/>
              </a:lnSpc>
              <a:spcBef>
                <a:spcPct val="0"/>
              </a:spcBef>
            </a:pPr>
            <a:r>
              <a:rPr lang="en-US" sz="4917" b="1" spc="-83" dirty="0">
                <a:solidFill>
                  <a:srgbClr val="004AAD"/>
                </a:solidFill>
                <a:latin typeface="Pinata Marks Rough Heavy"/>
                <a:ea typeface="Pinata Marks Rough Heavy"/>
                <a:cs typeface="Pinata Marks Rough Heavy"/>
                <a:sym typeface="Pinata Marks Rough Heavy"/>
              </a:rPr>
              <a:t>ROUGH-FACE GIRL</a:t>
            </a:r>
          </a:p>
        </p:txBody>
      </p:sp>
      <p:sp>
        <p:nvSpPr>
          <p:cNvPr id="25" name="TextBox 25"/>
          <p:cNvSpPr txBox="1"/>
          <p:nvPr/>
        </p:nvSpPr>
        <p:spPr>
          <a:xfrm rot="741117">
            <a:off x="9866852" y="1252450"/>
            <a:ext cx="4878945" cy="1789721"/>
          </a:xfrm>
          <a:prstGeom prst="rect">
            <a:avLst/>
          </a:prstGeom>
        </p:spPr>
        <p:txBody>
          <a:bodyPr lIns="0" tIns="0" rIns="0" bIns="0" rtlCol="0" anchor="t">
            <a:spAutoFit/>
          </a:bodyPr>
          <a:lstStyle/>
          <a:p>
            <a:pPr algn="ctr">
              <a:lnSpc>
                <a:spcPts val="7143"/>
              </a:lnSpc>
              <a:spcBef>
                <a:spcPct val="0"/>
              </a:spcBef>
            </a:pPr>
            <a:r>
              <a:rPr lang="en-US" sz="5102" b="1" spc="-86" dirty="0">
                <a:solidFill>
                  <a:schemeClr val="bg1"/>
                </a:solidFill>
                <a:latin typeface="Pinata Marks Rough Heavy"/>
                <a:ea typeface="Pinata Marks Rough Heavy"/>
                <a:cs typeface="Pinata Marks Rough Heavy"/>
                <a:sym typeface="Pinata Marks Rough Heavy"/>
              </a:rPr>
              <a:t>IRISH CINDERLAD</a:t>
            </a:r>
          </a:p>
        </p:txBody>
      </p:sp>
      <p:sp>
        <p:nvSpPr>
          <p:cNvPr id="26" name="TextBox 26"/>
          <p:cNvSpPr txBox="1"/>
          <p:nvPr/>
        </p:nvSpPr>
        <p:spPr>
          <a:xfrm>
            <a:off x="11167287" y="3466679"/>
            <a:ext cx="4269891" cy="412669"/>
          </a:xfrm>
          <a:prstGeom prst="rect">
            <a:avLst/>
          </a:prstGeom>
        </p:spPr>
        <p:txBody>
          <a:bodyPr lIns="0" tIns="0" rIns="0" bIns="0" rtlCol="0" anchor="t">
            <a:spAutoFit/>
          </a:bodyPr>
          <a:lstStyle/>
          <a:p>
            <a:pPr algn="ctr">
              <a:lnSpc>
                <a:spcPts val="3302"/>
              </a:lnSpc>
              <a:spcBef>
                <a:spcPct val="0"/>
              </a:spcBef>
            </a:pPr>
            <a:r>
              <a:rPr lang="en-US" sz="2358" spc="-40">
                <a:solidFill>
                  <a:srgbClr val="000000"/>
                </a:solidFill>
                <a:latin typeface="Lilita One"/>
                <a:ea typeface="Lilita One"/>
                <a:cs typeface="Lilita One"/>
                <a:sym typeface="Lilita One"/>
              </a:rPr>
              <a:t>BOY CINDERELLA</a:t>
            </a:r>
          </a:p>
        </p:txBody>
      </p:sp>
      <p:sp>
        <p:nvSpPr>
          <p:cNvPr id="27" name="TextBox 27"/>
          <p:cNvSpPr txBox="1"/>
          <p:nvPr/>
        </p:nvSpPr>
        <p:spPr>
          <a:xfrm>
            <a:off x="2573523" y="3954084"/>
            <a:ext cx="4404746" cy="835406"/>
          </a:xfrm>
          <a:prstGeom prst="rect">
            <a:avLst/>
          </a:prstGeom>
        </p:spPr>
        <p:txBody>
          <a:bodyPr lIns="0" tIns="0" rIns="0" bIns="0" rtlCol="0" anchor="t">
            <a:spAutoFit/>
          </a:bodyPr>
          <a:lstStyle/>
          <a:p>
            <a:pPr algn="ctr">
              <a:lnSpc>
                <a:spcPts val="3304"/>
              </a:lnSpc>
            </a:pPr>
            <a:r>
              <a:rPr lang="en-US" sz="2360" spc="-40">
                <a:solidFill>
                  <a:srgbClr val="000000"/>
                </a:solidFill>
                <a:latin typeface="Lilita One"/>
                <a:ea typeface="Lilita One"/>
                <a:cs typeface="Lilita One"/>
                <a:sym typeface="Lilita One"/>
              </a:rPr>
              <a:t>MAKES HER OWN OUTFIT</a:t>
            </a:r>
          </a:p>
          <a:p>
            <a:pPr algn="ctr">
              <a:lnSpc>
                <a:spcPts val="3304"/>
              </a:lnSpc>
              <a:spcBef>
                <a:spcPct val="0"/>
              </a:spcBef>
            </a:pPr>
            <a:endParaRPr lang="en-US" sz="2360" spc="-40">
              <a:solidFill>
                <a:srgbClr val="000000"/>
              </a:solidFill>
              <a:latin typeface="Lilita One"/>
              <a:ea typeface="Lilita One"/>
              <a:cs typeface="Lilita One"/>
              <a:sym typeface="Lilita One"/>
            </a:endParaRPr>
          </a:p>
        </p:txBody>
      </p:sp>
      <p:sp>
        <p:nvSpPr>
          <p:cNvPr id="28" name="TextBox 28"/>
          <p:cNvSpPr txBox="1"/>
          <p:nvPr/>
        </p:nvSpPr>
        <p:spPr>
          <a:xfrm>
            <a:off x="7252886" y="2992622"/>
            <a:ext cx="3914401" cy="416306"/>
          </a:xfrm>
          <a:prstGeom prst="rect">
            <a:avLst/>
          </a:prstGeom>
        </p:spPr>
        <p:txBody>
          <a:bodyPr lIns="0" tIns="0" rIns="0" bIns="0" rtlCol="0" anchor="t">
            <a:spAutoFit/>
          </a:bodyPr>
          <a:lstStyle/>
          <a:p>
            <a:pPr algn="ctr">
              <a:lnSpc>
                <a:spcPts val="3304"/>
              </a:lnSpc>
              <a:spcBef>
                <a:spcPct val="0"/>
              </a:spcBef>
            </a:pPr>
            <a:r>
              <a:rPr lang="en-US" sz="2360" spc="-40">
                <a:solidFill>
                  <a:srgbClr val="000000"/>
                </a:solidFill>
                <a:latin typeface="Lilita One"/>
                <a:ea typeface="Lilita One"/>
                <a:cs typeface="Lilita One"/>
                <a:sym typeface="Lilita One"/>
              </a:rPr>
              <a:t>SHOES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rotWithShape="1">
          <a:gsLst>
            <a:gs pos="0">
              <a:srgbClr val="FFF7AD">
                <a:alpha val="100000"/>
              </a:srgbClr>
            </a:gs>
            <a:gs pos="100000">
              <a:srgbClr val="FFA9F9">
                <a:alpha val="100000"/>
              </a:srgbClr>
            </a:gs>
          </a:gsLst>
          <a:lin ang="0"/>
        </a:gradFill>
        <a:effectLst/>
      </p:bgPr>
    </p:bg>
    <p:spTree>
      <p:nvGrpSpPr>
        <p:cNvPr id="1" name=""/>
        <p:cNvGrpSpPr/>
        <p:nvPr/>
      </p:nvGrpSpPr>
      <p:grpSpPr>
        <a:xfrm>
          <a:off x="0" y="0"/>
          <a:ext cx="0" cy="0"/>
          <a:chOff x="0" y="0"/>
          <a:chExt cx="0" cy="0"/>
        </a:xfrm>
      </p:grpSpPr>
      <p:sp>
        <p:nvSpPr>
          <p:cNvPr id="2" name="Freeform 2"/>
          <p:cNvSpPr/>
          <p:nvPr/>
        </p:nvSpPr>
        <p:spPr>
          <a:xfrm>
            <a:off x="115400" y="126960"/>
            <a:ext cx="11449318" cy="10033080"/>
          </a:xfrm>
          <a:custGeom>
            <a:avLst/>
            <a:gdLst/>
            <a:ahLst/>
            <a:cxnLst/>
            <a:rect l="l" t="t" r="r" b="b"/>
            <a:pathLst>
              <a:path w="11449318" h="10033080">
                <a:moveTo>
                  <a:pt x="0" y="0"/>
                </a:moveTo>
                <a:lnTo>
                  <a:pt x="11449318" y="0"/>
                </a:lnTo>
                <a:lnTo>
                  <a:pt x="11449318" y="10033080"/>
                </a:lnTo>
                <a:lnTo>
                  <a:pt x="0" y="10033080"/>
                </a:lnTo>
                <a:lnTo>
                  <a:pt x="0" y="0"/>
                </a:lnTo>
                <a:close/>
              </a:path>
            </a:pathLst>
          </a:custGeom>
          <a:blipFill>
            <a:blip r:embed="rId2"/>
            <a:stretch>
              <a:fillRect l="-6047" r="-6479"/>
            </a:stretch>
          </a:blipFill>
          <a:ln w="76200" cap="sq">
            <a:solidFill>
              <a:srgbClr val="000000"/>
            </a:solidFill>
            <a:prstDash val="solid"/>
            <a:miter/>
          </a:ln>
        </p:spPr>
        <p:txBody>
          <a:bodyPr/>
          <a:lstStyle/>
          <a:p>
            <a:endParaRPr lang="en-US"/>
          </a:p>
        </p:txBody>
      </p:sp>
      <p:sp>
        <p:nvSpPr>
          <p:cNvPr id="3" name="TextBox 3"/>
          <p:cNvSpPr txBox="1"/>
          <p:nvPr/>
        </p:nvSpPr>
        <p:spPr>
          <a:xfrm>
            <a:off x="11313208" y="1718476"/>
            <a:ext cx="6974792" cy="7467600"/>
          </a:xfrm>
          <a:prstGeom prst="rect">
            <a:avLst/>
          </a:prstGeom>
        </p:spPr>
        <p:txBody>
          <a:bodyPr lIns="0" tIns="0" rIns="0" bIns="0" rtlCol="0" anchor="t">
            <a:spAutoFit/>
          </a:bodyPr>
          <a:lstStyle/>
          <a:p>
            <a:pPr marL="647700" lvl="1" indent="-323850" algn="ctr">
              <a:lnSpc>
                <a:spcPts val="4200"/>
              </a:lnSpc>
              <a:buFont typeface="Arial"/>
              <a:buChar char="•"/>
            </a:pPr>
            <a:r>
              <a:rPr lang="en-US" sz="3000" spc="-51">
                <a:solidFill>
                  <a:srgbClr val="000000"/>
                </a:solidFill>
                <a:latin typeface="Lilita One"/>
                <a:ea typeface="Lilita One"/>
                <a:cs typeface="Lilita One"/>
                <a:sym typeface="Lilita One"/>
              </a:rPr>
              <a:t>Think about the differences and similarities between the stories.</a:t>
            </a:r>
          </a:p>
          <a:p>
            <a:pPr algn="ctr">
              <a:lnSpc>
                <a:spcPts val="4200"/>
              </a:lnSpc>
            </a:pPr>
            <a:endParaRPr lang="en-US" sz="3000" spc="-51">
              <a:solidFill>
                <a:srgbClr val="000000"/>
              </a:solidFill>
              <a:latin typeface="Lilita One"/>
              <a:ea typeface="Lilita One"/>
              <a:cs typeface="Lilita One"/>
              <a:sym typeface="Lilita One"/>
            </a:endParaRPr>
          </a:p>
          <a:p>
            <a:pPr marL="647700" lvl="1" indent="-323850" algn="ctr">
              <a:lnSpc>
                <a:spcPts val="4200"/>
              </a:lnSpc>
              <a:buFont typeface="Arial"/>
              <a:buChar char="•"/>
            </a:pPr>
            <a:r>
              <a:rPr lang="en-US" sz="3000" spc="-51">
                <a:solidFill>
                  <a:srgbClr val="000000"/>
                </a:solidFill>
                <a:latin typeface="Lilita One"/>
                <a:ea typeface="Lilita One"/>
                <a:cs typeface="Lilita One"/>
                <a:sym typeface="Lilita One"/>
              </a:rPr>
              <a:t>Yellow Circle: Write what was different about “The Rough-Face Girl.”</a:t>
            </a:r>
          </a:p>
          <a:p>
            <a:pPr algn="ctr">
              <a:lnSpc>
                <a:spcPts val="4200"/>
              </a:lnSpc>
            </a:pPr>
            <a:endParaRPr lang="en-US" sz="3000" spc="-51">
              <a:solidFill>
                <a:srgbClr val="000000"/>
              </a:solidFill>
              <a:latin typeface="Lilita One"/>
              <a:ea typeface="Lilita One"/>
              <a:cs typeface="Lilita One"/>
              <a:sym typeface="Lilita One"/>
            </a:endParaRPr>
          </a:p>
          <a:p>
            <a:pPr marL="647700" lvl="1" indent="-323850" algn="ctr">
              <a:lnSpc>
                <a:spcPts val="4200"/>
              </a:lnSpc>
              <a:buFont typeface="Arial"/>
              <a:buChar char="•"/>
            </a:pPr>
            <a:r>
              <a:rPr lang="en-US" sz="3000" spc="-51">
                <a:solidFill>
                  <a:srgbClr val="000000"/>
                </a:solidFill>
                <a:latin typeface="Lilita One"/>
                <a:ea typeface="Lilita One"/>
                <a:cs typeface="Lilita One"/>
                <a:sym typeface="Lilita One"/>
              </a:rPr>
              <a:t>Green Circle: Write what was different about “The Irish Cinderlad.”</a:t>
            </a:r>
          </a:p>
          <a:p>
            <a:pPr algn="ctr">
              <a:lnSpc>
                <a:spcPts val="4200"/>
              </a:lnSpc>
            </a:pPr>
            <a:endParaRPr lang="en-US" sz="3000" spc="-51">
              <a:solidFill>
                <a:srgbClr val="000000"/>
              </a:solidFill>
              <a:latin typeface="Lilita One"/>
              <a:ea typeface="Lilita One"/>
              <a:cs typeface="Lilita One"/>
              <a:sym typeface="Lilita One"/>
            </a:endParaRPr>
          </a:p>
          <a:p>
            <a:pPr marL="647700" lvl="1" indent="-323850" algn="ctr">
              <a:lnSpc>
                <a:spcPts val="4200"/>
              </a:lnSpc>
              <a:buFont typeface="Arial"/>
              <a:buChar char="•"/>
            </a:pPr>
            <a:r>
              <a:rPr lang="en-US" sz="3000" spc="-51">
                <a:solidFill>
                  <a:srgbClr val="000000"/>
                </a:solidFill>
                <a:latin typeface="Lilita One"/>
                <a:ea typeface="Lilita One"/>
                <a:cs typeface="Lilita One"/>
                <a:sym typeface="Lilita One"/>
              </a:rPr>
              <a:t>Blue Area: Write what was the same about both stories.</a:t>
            </a:r>
          </a:p>
          <a:p>
            <a:pPr algn="ctr">
              <a:lnSpc>
                <a:spcPts val="4200"/>
              </a:lnSpc>
            </a:pPr>
            <a:endParaRPr lang="en-US" sz="3000" spc="-51">
              <a:solidFill>
                <a:srgbClr val="000000"/>
              </a:solidFill>
              <a:latin typeface="Lilita One"/>
              <a:ea typeface="Lilita One"/>
              <a:cs typeface="Lilita One"/>
              <a:sym typeface="Lilita One"/>
            </a:endParaRPr>
          </a:p>
          <a:p>
            <a:pPr marL="647700" lvl="1" indent="-323850" algn="ctr">
              <a:lnSpc>
                <a:spcPts val="4200"/>
              </a:lnSpc>
              <a:spcBef>
                <a:spcPct val="0"/>
              </a:spcBef>
              <a:buFont typeface="Arial"/>
              <a:buChar char="•"/>
            </a:pPr>
            <a:r>
              <a:rPr lang="en-US" sz="3000" spc="-51">
                <a:solidFill>
                  <a:srgbClr val="000000"/>
                </a:solidFill>
                <a:latin typeface="Lilita One"/>
                <a:ea typeface="Lilita One"/>
                <a:cs typeface="Lilita One"/>
                <a:sym typeface="Lilita One"/>
              </a:rPr>
              <a:t>Bottom: Write about which story was your favorite and why</a:t>
            </a:r>
          </a:p>
        </p:txBody>
      </p:sp>
      <p:sp>
        <p:nvSpPr>
          <p:cNvPr id="4" name="Freeform 4"/>
          <p:cNvSpPr/>
          <p:nvPr/>
        </p:nvSpPr>
        <p:spPr>
          <a:xfrm flipH="1">
            <a:off x="11668520" y="3910980"/>
            <a:ext cx="1132233" cy="463186"/>
          </a:xfrm>
          <a:custGeom>
            <a:avLst/>
            <a:gdLst/>
            <a:ahLst/>
            <a:cxnLst/>
            <a:rect l="l" t="t" r="r" b="b"/>
            <a:pathLst>
              <a:path w="1132233" h="463186">
                <a:moveTo>
                  <a:pt x="1132234" y="0"/>
                </a:moveTo>
                <a:lnTo>
                  <a:pt x="0" y="0"/>
                </a:lnTo>
                <a:lnTo>
                  <a:pt x="0" y="463186"/>
                </a:lnTo>
                <a:lnTo>
                  <a:pt x="1132234" y="463186"/>
                </a:lnTo>
                <a:lnTo>
                  <a:pt x="1132234" y="0"/>
                </a:lnTo>
                <a:close/>
              </a:path>
            </a:pathLst>
          </a:custGeom>
          <a:blipFill>
            <a:blip>
              <a:extLst>
                <a:ext uri="{96DAC541-7B7A-43D3-8B79-37D633B846F1}">
                  <asvg:svgBlip xmlns:asvg="http://schemas.microsoft.com/office/drawing/2016/SVG/main" r:embed="rId3"/>
                </a:ext>
              </a:extLst>
            </a:blip>
            <a:stretch>
              <a:fillRect/>
            </a:stretch>
          </a:blipFill>
          <a:ln w="38100" cap="sq">
            <a:solidFill>
              <a:srgbClr val="000000"/>
            </a:solidFill>
            <a:prstDash val="solid"/>
            <a:miter/>
          </a:ln>
        </p:spPr>
        <p:txBody>
          <a:bodyPr/>
          <a:lstStyle/>
          <a:p>
            <a:endParaRPr lang="en-US"/>
          </a:p>
        </p:txBody>
      </p:sp>
      <p:sp>
        <p:nvSpPr>
          <p:cNvPr id="5" name="TextBox 5"/>
          <p:cNvSpPr txBox="1"/>
          <p:nvPr/>
        </p:nvSpPr>
        <p:spPr>
          <a:xfrm>
            <a:off x="12386017" y="-25440"/>
            <a:ext cx="5076825" cy="1277856"/>
          </a:xfrm>
          <a:prstGeom prst="rect">
            <a:avLst/>
          </a:prstGeom>
        </p:spPr>
        <p:txBody>
          <a:bodyPr lIns="0" tIns="0" rIns="0" bIns="0" rtlCol="0" anchor="t">
            <a:spAutoFit/>
          </a:bodyPr>
          <a:lstStyle/>
          <a:p>
            <a:pPr algn="ctr">
              <a:lnSpc>
                <a:spcPts val="10417"/>
              </a:lnSpc>
              <a:spcBef>
                <a:spcPct val="0"/>
              </a:spcBef>
            </a:pPr>
            <a:r>
              <a:rPr lang="en-US" sz="7440" spc="-126">
                <a:solidFill>
                  <a:srgbClr val="004AAD"/>
                </a:solidFill>
                <a:latin typeface="Lilita One"/>
                <a:ea typeface="Lilita One"/>
                <a:cs typeface="Lilita One"/>
                <a:sym typeface="Lilita One"/>
              </a:rPr>
              <a:t>Instructions:</a:t>
            </a:r>
          </a:p>
        </p:txBody>
      </p:sp>
      <p:sp>
        <p:nvSpPr>
          <p:cNvPr id="6" name="Freeform 6"/>
          <p:cNvSpPr/>
          <p:nvPr/>
        </p:nvSpPr>
        <p:spPr>
          <a:xfrm flipH="1">
            <a:off x="11668520" y="5490376"/>
            <a:ext cx="1132233" cy="463186"/>
          </a:xfrm>
          <a:custGeom>
            <a:avLst/>
            <a:gdLst/>
            <a:ahLst/>
            <a:cxnLst/>
            <a:rect l="l" t="t" r="r" b="b"/>
            <a:pathLst>
              <a:path w="1132233" h="463186">
                <a:moveTo>
                  <a:pt x="1132234" y="0"/>
                </a:moveTo>
                <a:lnTo>
                  <a:pt x="0" y="0"/>
                </a:lnTo>
                <a:lnTo>
                  <a:pt x="0" y="463187"/>
                </a:lnTo>
                <a:lnTo>
                  <a:pt x="1132234" y="463187"/>
                </a:lnTo>
                <a:lnTo>
                  <a:pt x="1132234" y="0"/>
                </a:lnTo>
                <a:close/>
              </a:path>
            </a:pathLst>
          </a:custGeom>
          <a:blipFill>
            <a:blip>
              <a:extLst>
                <a:ext uri="{96DAC541-7B7A-43D3-8B79-37D633B846F1}">
                  <asvg:svgBlip xmlns:asvg="http://schemas.microsoft.com/office/drawing/2016/SVG/main" r:embed="rId4"/>
                </a:ext>
              </a:extLst>
            </a:blip>
            <a:stretch>
              <a:fillRect/>
            </a:stretch>
          </a:blipFill>
          <a:ln w="38100" cap="sq">
            <a:solidFill>
              <a:srgbClr val="000000"/>
            </a:solidFill>
            <a:prstDash val="solid"/>
            <a:miter/>
          </a:ln>
        </p:spPr>
        <p:txBody>
          <a:bodyPr/>
          <a:lstStyle/>
          <a:p>
            <a:endParaRPr lang="en-US"/>
          </a:p>
        </p:txBody>
      </p:sp>
      <p:sp>
        <p:nvSpPr>
          <p:cNvPr id="7" name="Freeform 7"/>
          <p:cNvSpPr/>
          <p:nvPr/>
        </p:nvSpPr>
        <p:spPr>
          <a:xfrm flipH="1">
            <a:off x="11668520" y="7067988"/>
            <a:ext cx="1132233" cy="463186"/>
          </a:xfrm>
          <a:custGeom>
            <a:avLst/>
            <a:gdLst/>
            <a:ahLst/>
            <a:cxnLst/>
            <a:rect l="l" t="t" r="r" b="b"/>
            <a:pathLst>
              <a:path w="1132233" h="463186">
                <a:moveTo>
                  <a:pt x="1132234" y="0"/>
                </a:moveTo>
                <a:lnTo>
                  <a:pt x="0" y="0"/>
                </a:lnTo>
                <a:lnTo>
                  <a:pt x="0" y="463186"/>
                </a:lnTo>
                <a:lnTo>
                  <a:pt x="1132234" y="463186"/>
                </a:lnTo>
                <a:lnTo>
                  <a:pt x="1132234" y="0"/>
                </a:lnTo>
                <a:close/>
              </a:path>
            </a:pathLst>
          </a:custGeom>
          <a:blipFill>
            <a:blip>
              <a:extLst>
                <a:ext uri="{96DAC541-7B7A-43D3-8B79-37D633B846F1}">
                  <asvg:svgBlip xmlns:asvg="http://schemas.microsoft.com/office/drawing/2016/SVG/main" r:embed="rId5"/>
                </a:ext>
              </a:extLst>
            </a:blip>
            <a:stretch>
              <a:fillRect/>
            </a:stretch>
          </a:blipFill>
          <a:ln w="38100" cap="sq">
            <a:solidFill>
              <a:srgbClr val="000000"/>
            </a:solidFill>
            <a:prstDash val="solid"/>
            <a:miter/>
          </a:ln>
        </p:spPr>
        <p:txBody>
          <a:bodyPr/>
          <a:lstStyle/>
          <a:p>
            <a:endParaRPr lang="en-US"/>
          </a:p>
        </p:txBody>
      </p:sp>
      <p:sp>
        <p:nvSpPr>
          <p:cNvPr id="8" name="Freeform 8"/>
          <p:cNvSpPr/>
          <p:nvPr/>
        </p:nvSpPr>
        <p:spPr>
          <a:xfrm flipH="1">
            <a:off x="11668520" y="8722890"/>
            <a:ext cx="1132233" cy="463186"/>
          </a:xfrm>
          <a:custGeom>
            <a:avLst/>
            <a:gdLst/>
            <a:ahLst/>
            <a:cxnLst/>
            <a:rect l="l" t="t" r="r" b="b"/>
            <a:pathLst>
              <a:path w="1132233" h="463186">
                <a:moveTo>
                  <a:pt x="1132234" y="0"/>
                </a:moveTo>
                <a:lnTo>
                  <a:pt x="0" y="0"/>
                </a:lnTo>
                <a:lnTo>
                  <a:pt x="0" y="463186"/>
                </a:lnTo>
                <a:lnTo>
                  <a:pt x="1132234" y="463186"/>
                </a:lnTo>
                <a:lnTo>
                  <a:pt x="1132234" y="0"/>
                </a:lnTo>
                <a:close/>
              </a:path>
            </a:pathLst>
          </a:custGeom>
          <a:blipFill>
            <a:blip>
              <a:extLst>
                <a:ext uri="{96DAC541-7B7A-43D3-8B79-37D633B846F1}">
                  <asvg:svgBlip xmlns:asvg="http://schemas.microsoft.com/office/drawing/2016/SVG/main" r:embed="rId6"/>
                </a:ext>
              </a:extLst>
            </a:blip>
            <a:stretch>
              <a:fillRect/>
            </a:stretch>
          </a:blipFill>
          <a:ln w="38100" cap="sq">
            <a:solidFill>
              <a:srgbClr val="000000"/>
            </a:solidFill>
            <a:prstDash val="solid"/>
            <a:miter/>
          </a:ln>
        </p:spPr>
        <p:txBody>
          <a:bodyPr/>
          <a:lstStyle/>
          <a:p>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rotWithShape="1">
          <a:gsLst>
            <a:gs pos="0">
              <a:srgbClr val="FFF7AD">
                <a:alpha val="100000"/>
              </a:srgbClr>
            </a:gs>
            <a:gs pos="100000">
              <a:srgbClr val="FFA9F9">
                <a:alpha val="100000"/>
              </a:srgbClr>
            </a:gs>
          </a:gsLst>
          <a:lin ang="0"/>
        </a:gradFill>
        <a:effectLst/>
      </p:bgPr>
    </p:bg>
    <p:spTree>
      <p:nvGrpSpPr>
        <p:cNvPr id="1" name=""/>
        <p:cNvGrpSpPr/>
        <p:nvPr/>
      </p:nvGrpSpPr>
      <p:grpSpPr>
        <a:xfrm>
          <a:off x="0" y="0"/>
          <a:ext cx="0" cy="0"/>
          <a:chOff x="0" y="0"/>
          <a:chExt cx="0" cy="0"/>
        </a:xfrm>
      </p:grpSpPr>
      <p:grpSp>
        <p:nvGrpSpPr>
          <p:cNvPr id="2" name="Group 2"/>
          <p:cNvGrpSpPr/>
          <p:nvPr/>
        </p:nvGrpSpPr>
        <p:grpSpPr>
          <a:xfrm>
            <a:off x="0" y="0"/>
            <a:ext cx="20350762" cy="333993"/>
            <a:chOff x="0" y="0"/>
            <a:chExt cx="27134349" cy="445324"/>
          </a:xfrm>
        </p:grpSpPr>
        <p:sp>
          <p:nvSpPr>
            <p:cNvPr id="3" name="Freeform 3"/>
            <p:cNvSpPr/>
            <p:nvPr/>
          </p:nvSpPr>
          <p:spPr>
            <a:xfrm>
              <a:off x="0" y="0"/>
              <a:ext cx="8906476" cy="445324"/>
            </a:xfrm>
            <a:custGeom>
              <a:avLst/>
              <a:gdLst/>
              <a:ahLst/>
              <a:cxnLst/>
              <a:rect l="l" t="t" r="r" b="b"/>
              <a:pathLst>
                <a:path w="8906476" h="445324">
                  <a:moveTo>
                    <a:pt x="0" y="0"/>
                  </a:moveTo>
                  <a:lnTo>
                    <a:pt x="8906476" y="0"/>
                  </a:lnTo>
                  <a:lnTo>
                    <a:pt x="8906476" y="445324"/>
                  </a:lnTo>
                  <a:lnTo>
                    <a:pt x="0" y="44532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4" name="Freeform 4"/>
            <p:cNvSpPr/>
            <p:nvPr/>
          </p:nvSpPr>
          <p:spPr>
            <a:xfrm>
              <a:off x="9113937" y="0"/>
              <a:ext cx="8906476" cy="445324"/>
            </a:xfrm>
            <a:custGeom>
              <a:avLst/>
              <a:gdLst/>
              <a:ahLst/>
              <a:cxnLst/>
              <a:rect l="l" t="t" r="r" b="b"/>
              <a:pathLst>
                <a:path w="8906476" h="445324">
                  <a:moveTo>
                    <a:pt x="0" y="0"/>
                  </a:moveTo>
                  <a:lnTo>
                    <a:pt x="8906475" y="0"/>
                  </a:lnTo>
                  <a:lnTo>
                    <a:pt x="8906475" y="445324"/>
                  </a:lnTo>
                  <a:lnTo>
                    <a:pt x="0" y="44532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5" name="Freeform 5"/>
            <p:cNvSpPr/>
            <p:nvPr/>
          </p:nvSpPr>
          <p:spPr>
            <a:xfrm>
              <a:off x="18227873" y="0"/>
              <a:ext cx="8906476" cy="445324"/>
            </a:xfrm>
            <a:custGeom>
              <a:avLst/>
              <a:gdLst/>
              <a:ahLst/>
              <a:cxnLst/>
              <a:rect l="l" t="t" r="r" b="b"/>
              <a:pathLst>
                <a:path w="8906476" h="445324">
                  <a:moveTo>
                    <a:pt x="0" y="0"/>
                  </a:moveTo>
                  <a:lnTo>
                    <a:pt x="8906476" y="0"/>
                  </a:lnTo>
                  <a:lnTo>
                    <a:pt x="8906476" y="445324"/>
                  </a:lnTo>
                  <a:lnTo>
                    <a:pt x="0" y="44532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grpSp>
        <p:nvGrpSpPr>
          <p:cNvPr id="6" name="Group 6"/>
          <p:cNvGrpSpPr/>
          <p:nvPr/>
        </p:nvGrpSpPr>
        <p:grpSpPr>
          <a:xfrm>
            <a:off x="0" y="9953007"/>
            <a:ext cx="20350762" cy="333993"/>
            <a:chOff x="0" y="0"/>
            <a:chExt cx="27134349" cy="445324"/>
          </a:xfrm>
        </p:grpSpPr>
        <p:sp>
          <p:nvSpPr>
            <p:cNvPr id="7" name="Freeform 7"/>
            <p:cNvSpPr/>
            <p:nvPr/>
          </p:nvSpPr>
          <p:spPr>
            <a:xfrm>
              <a:off x="0" y="0"/>
              <a:ext cx="8906476" cy="445324"/>
            </a:xfrm>
            <a:custGeom>
              <a:avLst/>
              <a:gdLst/>
              <a:ahLst/>
              <a:cxnLst/>
              <a:rect l="l" t="t" r="r" b="b"/>
              <a:pathLst>
                <a:path w="8906476" h="445324">
                  <a:moveTo>
                    <a:pt x="0" y="0"/>
                  </a:moveTo>
                  <a:lnTo>
                    <a:pt x="8906476" y="0"/>
                  </a:lnTo>
                  <a:lnTo>
                    <a:pt x="8906476" y="445324"/>
                  </a:lnTo>
                  <a:lnTo>
                    <a:pt x="0" y="44532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8" name="Freeform 8"/>
            <p:cNvSpPr/>
            <p:nvPr/>
          </p:nvSpPr>
          <p:spPr>
            <a:xfrm>
              <a:off x="9113937" y="0"/>
              <a:ext cx="8906476" cy="445324"/>
            </a:xfrm>
            <a:custGeom>
              <a:avLst/>
              <a:gdLst/>
              <a:ahLst/>
              <a:cxnLst/>
              <a:rect l="l" t="t" r="r" b="b"/>
              <a:pathLst>
                <a:path w="8906476" h="445324">
                  <a:moveTo>
                    <a:pt x="0" y="0"/>
                  </a:moveTo>
                  <a:lnTo>
                    <a:pt x="8906475" y="0"/>
                  </a:lnTo>
                  <a:lnTo>
                    <a:pt x="8906475" y="445324"/>
                  </a:lnTo>
                  <a:lnTo>
                    <a:pt x="0" y="44532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9" name="Freeform 9"/>
            <p:cNvSpPr/>
            <p:nvPr/>
          </p:nvSpPr>
          <p:spPr>
            <a:xfrm>
              <a:off x="18227873" y="0"/>
              <a:ext cx="8906476" cy="445324"/>
            </a:xfrm>
            <a:custGeom>
              <a:avLst/>
              <a:gdLst/>
              <a:ahLst/>
              <a:cxnLst/>
              <a:rect l="l" t="t" r="r" b="b"/>
              <a:pathLst>
                <a:path w="8906476" h="445324">
                  <a:moveTo>
                    <a:pt x="0" y="0"/>
                  </a:moveTo>
                  <a:lnTo>
                    <a:pt x="8906476" y="0"/>
                  </a:lnTo>
                  <a:lnTo>
                    <a:pt x="8906476" y="445324"/>
                  </a:lnTo>
                  <a:lnTo>
                    <a:pt x="0" y="44532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sp>
        <p:nvSpPr>
          <p:cNvPr id="10" name="Freeform 10"/>
          <p:cNvSpPr/>
          <p:nvPr/>
        </p:nvSpPr>
        <p:spPr>
          <a:xfrm>
            <a:off x="259829" y="7637222"/>
            <a:ext cx="2330162" cy="2120447"/>
          </a:xfrm>
          <a:custGeom>
            <a:avLst/>
            <a:gdLst/>
            <a:ahLst/>
            <a:cxnLst/>
            <a:rect l="l" t="t" r="r" b="b"/>
            <a:pathLst>
              <a:path w="2330162" h="2120447">
                <a:moveTo>
                  <a:pt x="0" y="0"/>
                </a:moveTo>
                <a:lnTo>
                  <a:pt x="2330162" y="0"/>
                </a:lnTo>
                <a:lnTo>
                  <a:pt x="2330162" y="2120447"/>
                </a:lnTo>
                <a:lnTo>
                  <a:pt x="0" y="2120447"/>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1" name="Freeform 11"/>
          <p:cNvSpPr/>
          <p:nvPr/>
        </p:nvSpPr>
        <p:spPr>
          <a:xfrm>
            <a:off x="3328385" y="8152825"/>
            <a:ext cx="2376513" cy="1485321"/>
          </a:xfrm>
          <a:custGeom>
            <a:avLst/>
            <a:gdLst/>
            <a:ahLst/>
            <a:cxnLst/>
            <a:rect l="l" t="t" r="r" b="b"/>
            <a:pathLst>
              <a:path w="2376513" h="1485321">
                <a:moveTo>
                  <a:pt x="0" y="0"/>
                </a:moveTo>
                <a:lnTo>
                  <a:pt x="2376513" y="0"/>
                </a:lnTo>
                <a:lnTo>
                  <a:pt x="2376513" y="1485321"/>
                </a:lnTo>
                <a:lnTo>
                  <a:pt x="0" y="1485321"/>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2" name="Freeform 12"/>
          <p:cNvSpPr/>
          <p:nvPr/>
        </p:nvSpPr>
        <p:spPr>
          <a:xfrm>
            <a:off x="6752510" y="7895023"/>
            <a:ext cx="2008456" cy="2000924"/>
          </a:xfrm>
          <a:custGeom>
            <a:avLst/>
            <a:gdLst/>
            <a:ahLst/>
            <a:cxnLst/>
            <a:rect l="l" t="t" r="r" b="b"/>
            <a:pathLst>
              <a:path w="2008456" h="2000924">
                <a:moveTo>
                  <a:pt x="0" y="0"/>
                </a:moveTo>
                <a:lnTo>
                  <a:pt x="2008456" y="0"/>
                </a:lnTo>
                <a:lnTo>
                  <a:pt x="2008456" y="2000925"/>
                </a:lnTo>
                <a:lnTo>
                  <a:pt x="0" y="2000925"/>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3" name="Freeform 13"/>
          <p:cNvSpPr/>
          <p:nvPr/>
        </p:nvSpPr>
        <p:spPr>
          <a:xfrm>
            <a:off x="9894441" y="7972382"/>
            <a:ext cx="1682590" cy="1665764"/>
          </a:xfrm>
          <a:custGeom>
            <a:avLst/>
            <a:gdLst/>
            <a:ahLst/>
            <a:cxnLst/>
            <a:rect l="l" t="t" r="r" b="b"/>
            <a:pathLst>
              <a:path w="1682590" h="1665764">
                <a:moveTo>
                  <a:pt x="0" y="0"/>
                </a:moveTo>
                <a:lnTo>
                  <a:pt x="1682590" y="0"/>
                </a:lnTo>
                <a:lnTo>
                  <a:pt x="1682590" y="1665764"/>
                </a:lnTo>
                <a:lnTo>
                  <a:pt x="0" y="1665764"/>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4" name="Freeform 14"/>
          <p:cNvSpPr/>
          <p:nvPr/>
        </p:nvSpPr>
        <p:spPr>
          <a:xfrm>
            <a:off x="12720031" y="8548617"/>
            <a:ext cx="1718235" cy="693737"/>
          </a:xfrm>
          <a:custGeom>
            <a:avLst/>
            <a:gdLst/>
            <a:ahLst/>
            <a:cxnLst/>
            <a:rect l="l" t="t" r="r" b="b"/>
            <a:pathLst>
              <a:path w="1718235" h="693737">
                <a:moveTo>
                  <a:pt x="0" y="0"/>
                </a:moveTo>
                <a:lnTo>
                  <a:pt x="1718235" y="0"/>
                </a:lnTo>
                <a:lnTo>
                  <a:pt x="1718235" y="693737"/>
                </a:lnTo>
                <a:lnTo>
                  <a:pt x="0" y="693737"/>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5" name="Freeform 15"/>
          <p:cNvSpPr/>
          <p:nvPr/>
        </p:nvSpPr>
        <p:spPr>
          <a:xfrm>
            <a:off x="15585913" y="7513634"/>
            <a:ext cx="2652799" cy="2367623"/>
          </a:xfrm>
          <a:custGeom>
            <a:avLst/>
            <a:gdLst/>
            <a:ahLst/>
            <a:cxnLst/>
            <a:rect l="l" t="t" r="r" b="b"/>
            <a:pathLst>
              <a:path w="2652799" h="2367623">
                <a:moveTo>
                  <a:pt x="0" y="0"/>
                </a:moveTo>
                <a:lnTo>
                  <a:pt x="2652799" y="0"/>
                </a:lnTo>
                <a:lnTo>
                  <a:pt x="2652799" y="2367623"/>
                </a:lnTo>
                <a:lnTo>
                  <a:pt x="0" y="2367623"/>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a:p>
        </p:txBody>
      </p:sp>
      <p:sp>
        <p:nvSpPr>
          <p:cNvPr id="16" name="TextBox 16"/>
          <p:cNvSpPr txBox="1"/>
          <p:nvPr/>
        </p:nvSpPr>
        <p:spPr>
          <a:xfrm>
            <a:off x="0" y="4236656"/>
            <a:ext cx="18288000" cy="3601308"/>
          </a:xfrm>
          <a:prstGeom prst="rect">
            <a:avLst/>
          </a:prstGeom>
        </p:spPr>
        <p:txBody>
          <a:bodyPr lIns="0" tIns="0" rIns="0" bIns="0" rtlCol="0" anchor="t">
            <a:spAutoFit/>
          </a:bodyPr>
          <a:lstStyle/>
          <a:p>
            <a:pPr algn="ctr">
              <a:lnSpc>
                <a:spcPts val="8597"/>
              </a:lnSpc>
            </a:pPr>
            <a:r>
              <a:rPr lang="en-US" sz="6141" spc="-104">
                <a:solidFill>
                  <a:srgbClr val="004AAD"/>
                </a:solidFill>
                <a:latin typeface="Lilita One"/>
                <a:ea typeface="Lilita One"/>
                <a:cs typeface="Lilita One"/>
                <a:sym typeface="Lilita One"/>
              </a:rPr>
              <a:t>Why is Learning About Different Cultures Important?:</a:t>
            </a:r>
          </a:p>
          <a:p>
            <a:pPr algn="ctr">
              <a:lnSpc>
                <a:spcPts val="4957"/>
              </a:lnSpc>
              <a:spcBef>
                <a:spcPct val="0"/>
              </a:spcBef>
            </a:pPr>
            <a:r>
              <a:rPr lang="en-US" sz="3541" spc="-60">
                <a:solidFill>
                  <a:srgbClr val="000000"/>
                </a:solidFill>
                <a:latin typeface="Lilita One"/>
                <a:ea typeface="Lilita One"/>
                <a:cs typeface="Lilita One"/>
                <a:sym typeface="Lilita One"/>
              </a:rPr>
              <a:t>Learning about different cultures helps us understand the world around us. It teaches us that people from different places can have their own ways of thinking, doing things, and telling stories. By understanding other cultures, we can be kinder and work together with people who are different from us. It makes the world a better, more interesting place!</a:t>
            </a:r>
          </a:p>
        </p:txBody>
      </p:sp>
      <p:sp>
        <p:nvSpPr>
          <p:cNvPr id="17" name="TextBox 17"/>
          <p:cNvSpPr txBox="1"/>
          <p:nvPr/>
        </p:nvSpPr>
        <p:spPr>
          <a:xfrm>
            <a:off x="0" y="686295"/>
            <a:ext cx="18288000" cy="2839832"/>
          </a:xfrm>
          <a:prstGeom prst="rect">
            <a:avLst/>
          </a:prstGeom>
        </p:spPr>
        <p:txBody>
          <a:bodyPr lIns="0" tIns="0" rIns="0" bIns="0" rtlCol="0" anchor="t">
            <a:spAutoFit/>
          </a:bodyPr>
          <a:lstStyle/>
          <a:p>
            <a:pPr algn="ctr">
              <a:lnSpc>
                <a:spcPts val="8597"/>
              </a:lnSpc>
            </a:pPr>
            <a:r>
              <a:rPr lang="en-US" sz="6141" spc="-104">
                <a:solidFill>
                  <a:srgbClr val="004AAD"/>
                </a:solidFill>
                <a:latin typeface="Lilita One"/>
                <a:ea typeface="Lilita One"/>
                <a:cs typeface="Lilita One"/>
                <a:sym typeface="Lilita One"/>
              </a:rPr>
              <a:t>I Can Statement:</a:t>
            </a:r>
          </a:p>
          <a:p>
            <a:pPr algn="ctr">
              <a:lnSpc>
                <a:spcPts val="7000"/>
              </a:lnSpc>
              <a:spcBef>
                <a:spcPct val="0"/>
              </a:spcBef>
            </a:pPr>
            <a:r>
              <a:rPr lang="en-US" sz="5000" spc="-85">
                <a:solidFill>
                  <a:srgbClr val="000000"/>
                </a:solidFill>
                <a:latin typeface="Lilita One"/>
                <a:ea typeface="Lilita One"/>
                <a:cs typeface="Lilita One"/>
                <a:sym typeface="Lilita One"/>
              </a:rPr>
              <a:t>I can use a Venn diagram to show how two Cinderella stories are the same and how they are different.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rotWithShape="1">
          <a:gsLst>
            <a:gs pos="0">
              <a:srgbClr val="FFF7AD">
                <a:alpha val="100000"/>
              </a:srgbClr>
            </a:gs>
            <a:gs pos="100000">
              <a:srgbClr val="FFA9F9">
                <a:alpha val="100000"/>
              </a:srgbClr>
            </a:gs>
          </a:gsLst>
          <a:lin ang="0"/>
        </a:gradFill>
        <a:effectLst/>
      </p:bgPr>
    </p:bg>
    <p:spTree>
      <p:nvGrpSpPr>
        <p:cNvPr id="1" name=""/>
        <p:cNvGrpSpPr/>
        <p:nvPr/>
      </p:nvGrpSpPr>
      <p:grpSpPr>
        <a:xfrm>
          <a:off x="0" y="0"/>
          <a:ext cx="0" cy="0"/>
          <a:chOff x="0" y="0"/>
          <a:chExt cx="0" cy="0"/>
        </a:xfrm>
      </p:grpSpPr>
      <p:sp>
        <p:nvSpPr>
          <p:cNvPr id="2" name="TextBox 2"/>
          <p:cNvSpPr txBox="1"/>
          <p:nvPr/>
        </p:nvSpPr>
        <p:spPr>
          <a:xfrm>
            <a:off x="1751121" y="875302"/>
            <a:ext cx="14785758" cy="2210798"/>
          </a:xfrm>
          <a:prstGeom prst="rect">
            <a:avLst/>
          </a:prstGeom>
        </p:spPr>
        <p:txBody>
          <a:bodyPr lIns="0" tIns="0" rIns="0" bIns="0" rtlCol="0" anchor="t">
            <a:spAutoFit/>
          </a:bodyPr>
          <a:lstStyle/>
          <a:p>
            <a:pPr algn="ctr">
              <a:lnSpc>
                <a:spcPts val="9029"/>
              </a:lnSpc>
            </a:pPr>
            <a:r>
              <a:rPr lang="en-US" sz="6449" spc="-109" dirty="0">
                <a:solidFill>
                  <a:srgbClr val="000000"/>
                </a:solidFill>
                <a:latin typeface="Lilita One"/>
                <a:ea typeface="Lilita One"/>
                <a:cs typeface="Lilita One"/>
                <a:sym typeface="Lilita One"/>
              </a:rPr>
              <a:t>THE CAST HAS SIGNED A SPECIAL  AUTOGRAPH FOR EACH OF YOU.</a:t>
            </a:r>
          </a:p>
        </p:txBody>
      </p:sp>
      <p:grpSp>
        <p:nvGrpSpPr>
          <p:cNvPr id="3" name="Group 3"/>
          <p:cNvGrpSpPr/>
          <p:nvPr/>
        </p:nvGrpSpPr>
        <p:grpSpPr>
          <a:xfrm>
            <a:off x="0" y="0"/>
            <a:ext cx="20350762" cy="333993"/>
            <a:chOff x="0" y="0"/>
            <a:chExt cx="27134349" cy="445324"/>
          </a:xfrm>
        </p:grpSpPr>
        <p:sp>
          <p:nvSpPr>
            <p:cNvPr id="4" name="Freeform 4"/>
            <p:cNvSpPr/>
            <p:nvPr/>
          </p:nvSpPr>
          <p:spPr>
            <a:xfrm>
              <a:off x="0" y="0"/>
              <a:ext cx="8906476" cy="445324"/>
            </a:xfrm>
            <a:custGeom>
              <a:avLst/>
              <a:gdLst/>
              <a:ahLst/>
              <a:cxnLst/>
              <a:rect l="l" t="t" r="r" b="b"/>
              <a:pathLst>
                <a:path w="8906476" h="445324">
                  <a:moveTo>
                    <a:pt x="0" y="0"/>
                  </a:moveTo>
                  <a:lnTo>
                    <a:pt x="8906476" y="0"/>
                  </a:lnTo>
                  <a:lnTo>
                    <a:pt x="8906476" y="445324"/>
                  </a:lnTo>
                  <a:lnTo>
                    <a:pt x="0" y="44532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5" name="Freeform 5"/>
            <p:cNvSpPr/>
            <p:nvPr/>
          </p:nvSpPr>
          <p:spPr>
            <a:xfrm>
              <a:off x="9113937" y="0"/>
              <a:ext cx="8906476" cy="445324"/>
            </a:xfrm>
            <a:custGeom>
              <a:avLst/>
              <a:gdLst/>
              <a:ahLst/>
              <a:cxnLst/>
              <a:rect l="l" t="t" r="r" b="b"/>
              <a:pathLst>
                <a:path w="8906476" h="445324">
                  <a:moveTo>
                    <a:pt x="0" y="0"/>
                  </a:moveTo>
                  <a:lnTo>
                    <a:pt x="8906475" y="0"/>
                  </a:lnTo>
                  <a:lnTo>
                    <a:pt x="8906475" y="445324"/>
                  </a:lnTo>
                  <a:lnTo>
                    <a:pt x="0" y="44532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6" name="Freeform 6"/>
            <p:cNvSpPr/>
            <p:nvPr/>
          </p:nvSpPr>
          <p:spPr>
            <a:xfrm>
              <a:off x="18227873" y="0"/>
              <a:ext cx="8906476" cy="445324"/>
            </a:xfrm>
            <a:custGeom>
              <a:avLst/>
              <a:gdLst/>
              <a:ahLst/>
              <a:cxnLst/>
              <a:rect l="l" t="t" r="r" b="b"/>
              <a:pathLst>
                <a:path w="8906476" h="445324">
                  <a:moveTo>
                    <a:pt x="0" y="0"/>
                  </a:moveTo>
                  <a:lnTo>
                    <a:pt x="8906476" y="0"/>
                  </a:lnTo>
                  <a:lnTo>
                    <a:pt x="8906476" y="445324"/>
                  </a:lnTo>
                  <a:lnTo>
                    <a:pt x="0" y="44532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grpSp>
        <p:nvGrpSpPr>
          <p:cNvPr id="7" name="Group 7"/>
          <p:cNvGrpSpPr/>
          <p:nvPr/>
        </p:nvGrpSpPr>
        <p:grpSpPr>
          <a:xfrm>
            <a:off x="0" y="9953007"/>
            <a:ext cx="20350762" cy="333993"/>
            <a:chOff x="0" y="0"/>
            <a:chExt cx="27134349" cy="445324"/>
          </a:xfrm>
        </p:grpSpPr>
        <p:sp>
          <p:nvSpPr>
            <p:cNvPr id="8" name="Freeform 8"/>
            <p:cNvSpPr/>
            <p:nvPr/>
          </p:nvSpPr>
          <p:spPr>
            <a:xfrm>
              <a:off x="0" y="0"/>
              <a:ext cx="8906476" cy="445324"/>
            </a:xfrm>
            <a:custGeom>
              <a:avLst/>
              <a:gdLst/>
              <a:ahLst/>
              <a:cxnLst/>
              <a:rect l="l" t="t" r="r" b="b"/>
              <a:pathLst>
                <a:path w="8906476" h="445324">
                  <a:moveTo>
                    <a:pt x="0" y="0"/>
                  </a:moveTo>
                  <a:lnTo>
                    <a:pt x="8906476" y="0"/>
                  </a:lnTo>
                  <a:lnTo>
                    <a:pt x="8906476" y="445324"/>
                  </a:lnTo>
                  <a:lnTo>
                    <a:pt x="0" y="44532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9" name="Freeform 9"/>
            <p:cNvSpPr/>
            <p:nvPr/>
          </p:nvSpPr>
          <p:spPr>
            <a:xfrm>
              <a:off x="9113937" y="0"/>
              <a:ext cx="8906476" cy="445324"/>
            </a:xfrm>
            <a:custGeom>
              <a:avLst/>
              <a:gdLst/>
              <a:ahLst/>
              <a:cxnLst/>
              <a:rect l="l" t="t" r="r" b="b"/>
              <a:pathLst>
                <a:path w="8906476" h="445324">
                  <a:moveTo>
                    <a:pt x="0" y="0"/>
                  </a:moveTo>
                  <a:lnTo>
                    <a:pt x="8906475" y="0"/>
                  </a:lnTo>
                  <a:lnTo>
                    <a:pt x="8906475" y="445324"/>
                  </a:lnTo>
                  <a:lnTo>
                    <a:pt x="0" y="44532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10" name="Freeform 10"/>
            <p:cNvSpPr/>
            <p:nvPr/>
          </p:nvSpPr>
          <p:spPr>
            <a:xfrm>
              <a:off x="18227873" y="0"/>
              <a:ext cx="8906476" cy="445324"/>
            </a:xfrm>
            <a:custGeom>
              <a:avLst/>
              <a:gdLst/>
              <a:ahLst/>
              <a:cxnLst/>
              <a:rect l="l" t="t" r="r" b="b"/>
              <a:pathLst>
                <a:path w="8906476" h="445324">
                  <a:moveTo>
                    <a:pt x="0" y="0"/>
                  </a:moveTo>
                  <a:lnTo>
                    <a:pt x="8906476" y="0"/>
                  </a:lnTo>
                  <a:lnTo>
                    <a:pt x="8906476" y="445324"/>
                  </a:lnTo>
                  <a:lnTo>
                    <a:pt x="0" y="44532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grpSp>
        <p:nvGrpSpPr>
          <p:cNvPr id="11" name="Group 11"/>
          <p:cNvGrpSpPr>
            <a:grpSpLocks noChangeAspect="1"/>
          </p:cNvGrpSpPr>
          <p:nvPr/>
        </p:nvGrpSpPr>
        <p:grpSpPr>
          <a:xfrm>
            <a:off x="1454729" y="3806550"/>
            <a:ext cx="4062947" cy="4719966"/>
            <a:chOff x="0" y="0"/>
            <a:chExt cx="5466080" cy="6350000"/>
          </a:xfrm>
        </p:grpSpPr>
        <p:sp>
          <p:nvSpPr>
            <p:cNvPr id="12" name="Freeform 12"/>
            <p:cNvSpPr/>
            <p:nvPr/>
          </p:nvSpPr>
          <p:spPr>
            <a:xfrm>
              <a:off x="0" y="0"/>
              <a:ext cx="5438261" cy="6348730"/>
            </a:xfrm>
            <a:custGeom>
              <a:avLst/>
              <a:gdLst/>
              <a:ahLst/>
              <a:cxnLst/>
              <a:rect l="l" t="t" r="r" b="b"/>
              <a:pathLst>
                <a:path w="5438261" h="634873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p:spPr>
          <p:txBody>
            <a:bodyPr/>
            <a:lstStyle/>
            <a:p>
              <a:endParaRPr lang="en-US"/>
            </a:p>
          </p:txBody>
        </p:sp>
        <p:sp>
          <p:nvSpPr>
            <p:cNvPr id="13" name="Freeform 13"/>
            <p:cNvSpPr/>
            <p:nvPr/>
          </p:nvSpPr>
          <p:spPr>
            <a:xfrm>
              <a:off x="247650" y="294640"/>
              <a:ext cx="4889500" cy="4693920"/>
            </a:xfrm>
            <a:custGeom>
              <a:avLst/>
              <a:gdLst/>
              <a:ahLst/>
              <a:cxnLst/>
              <a:rect l="l" t="t" r="r" b="b"/>
              <a:pathLst>
                <a:path w="4889500" h="469392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a:blip r:embed="rId3"/>
              <a:stretch>
                <a:fillRect l="-14000" r="-13999"/>
              </a:stretch>
            </a:blipFill>
          </p:spPr>
          <p:txBody>
            <a:bodyPr/>
            <a:lstStyle/>
            <a:p>
              <a:endParaRPr lang="en-US"/>
            </a:p>
          </p:txBody>
        </p:sp>
        <p:sp>
          <p:nvSpPr>
            <p:cNvPr id="14" name="Freeform 14"/>
            <p:cNvSpPr/>
            <p:nvPr/>
          </p:nvSpPr>
          <p:spPr>
            <a:xfrm>
              <a:off x="1270" y="6350"/>
              <a:ext cx="5457190" cy="6342380"/>
            </a:xfrm>
            <a:custGeom>
              <a:avLst/>
              <a:gdLst/>
              <a:ahLst/>
              <a:cxnLst/>
              <a:rect l="l" t="t" r="r" b="b"/>
              <a:pathLst>
                <a:path w="5457190" h="634238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p:spPr>
          <p:txBody>
            <a:bodyPr/>
            <a:lstStyle/>
            <a:p>
              <a:endParaRPr lang="en-US"/>
            </a:p>
          </p:txBody>
        </p:sp>
        <p:sp>
          <p:nvSpPr>
            <p:cNvPr id="15" name="Freeform 15"/>
            <p:cNvSpPr/>
            <p:nvPr/>
          </p:nvSpPr>
          <p:spPr>
            <a:xfrm>
              <a:off x="7620" y="0"/>
              <a:ext cx="5458460" cy="6344920"/>
            </a:xfrm>
            <a:custGeom>
              <a:avLst/>
              <a:gdLst/>
              <a:ahLst/>
              <a:cxnLst/>
              <a:rect l="l" t="t" r="r" b="b"/>
              <a:pathLst>
                <a:path w="5458460" h="634492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p:spPr>
          <p:txBody>
            <a:bodyPr/>
            <a:lstStyle/>
            <a:p>
              <a:endParaRPr lang="en-US"/>
            </a:p>
          </p:txBody>
        </p:sp>
      </p:grpSp>
      <p:grpSp>
        <p:nvGrpSpPr>
          <p:cNvPr id="16" name="Group 16"/>
          <p:cNvGrpSpPr>
            <a:grpSpLocks noChangeAspect="1"/>
          </p:cNvGrpSpPr>
          <p:nvPr/>
        </p:nvGrpSpPr>
        <p:grpSpPr>
          <a:xfrm>
            <a:off x="6878663" y="3806550"/>
            <a:ext cx="4062947" cy="4719966"/>
            <a:chOff x="0" y="0"/>
            <a:chExt cx="5466080" cy="6350000"/>
          </a:xfrm>
        </p:grpSpPr>
        <p:sp>
          <p:nvSpPr>
            <p:cNvPr id="17" name="Freeform 17"/>
            <p:cNvSpPr/>
            <p:nvPr/>
          </p:nvSpPr>
          <p:spPr>
            <a:xfrm>
              <a:off x="0" y="0"/>
              <a:ext cx="5438261" cy="6348730"/>
            </a:xfrm>
            <a:custGeom>
              <a:avLst/>
              <a:gdLst/>
              <a:ahLst/>
              <a:cxnLst/>
              <a:rect l="l" t="t" r="r" b="b"/>
              <a:pathLst>
                <a:path w="5438261" h="634873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p:spPr>
          <p:txBody>
            <a:bodyPr/>
            <a:lstStyle/>
            <a:p>
              <a:endParaRPr lang="en-US"/>
            </a:p>
          </p:txBody>
        </p:sp>
        <p:sp>
          <p:nvSpPr>
            <p:cNvPr id="18" name="Freeform 18"/>
            <p:cNvSpPr/>
            <p:nvPr/>
          </p:nvSpPr>
          <p:spPr>
            <a:xfrm>
              <a:off x="247650" y="294640"/>
              <a:ext cx="4889500" cy="4693920"/>
            </a:xfrm>
            <a:custGeom>
              <a:avLst/>
              <a:gdLst/>
              <a:ahLst/>
              <a:cxnLst/>
              <a:rect l="l" t="t" r="r" b="b"/>
              <a:pathLst>
                <a:path w="4889500" h="469392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a:blip r:embed="rId4"/>
              <a:stretch>
                <a:fillRect l="-14000" r="-13999"/>
              </a:stretch>
            </a:blipFill>
          </p:spPr>
          <p:txBody>
            <a:bodyPr/>
            <a:lstStyle/>
            <a:p>
              <a:endParaRPr lang="en-US"/>
            </a:p>
          </p:txBody>
        </p:sp>
        <p:sp>
          <p:nvSpPr>
            <p:cNvPr id="19" name="Freeform 19"/>
            <p:cNvSpPr/>
            <p:nvPr/>
          </p:nvSpPr>
          <p:spPr>
            <a:xfrm>
              <a:off x="1270" y="6350"/>
              <a:ext cx="5457190" cy="6342380"/>
            </a:xfrm>
            <a:custGeom>
              <a:avLst/>
              <a:gdLst/>
              <a:ahLst/>
              <a:cxnLst/>
              <a:rect l="l" t="t" r="r" b="b"/>
              <a:pathLst>
                <a:path w="5457190" h="634238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p:spPr>
          <p:txBody>
            <a:bodyPr/>
            <a:lstStyle/>
            <a:p>
              <a:endParaRPr lang="en-US"/>
            </a:p>
          </p:txBody>
        </p:sp>
        <p:sp>
          <p:nvSpPr>
            <p:cNvPr id="20" name="Freeform 20"/>
            <p:cNvSpPr/>
            <p:nvPr/>
          </p:nvSpPr>
          <p:spPr>
            <a:xfrm>
              <a:off x="7620" y="0"/>
              <a:ext cx="5458460" cy="6344920"/>
            </a:xfrm>
            <a:custGeom>
              <a:avLst/>
              <a:gdLst/>
              <a:ahLst/>
              <a:cxnLst/>
              <a:rect l="l" t="t" r="r" b="b"/>
              <a:pathLst>
                <a:path w="5458460" h="634492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p:spPr>
          <p:txBody>
            <a:bodyPr/>
            <a:lstStyle/>
            <a:p>
              <a:endParaRPr lang="en-US"/>
            </a:p>
          </p:txBody>
        </p:sp>
      </p:grpSp>
      <p:grpSp>
        <p:nvGrpSpPr>
          <p:cNvPr id="21" name="Group 21"/>
          <p:cNvGrpSpPr>
            <a:grpSpLocks noChangeAspect="1"/>
          </p:cNvGrpSpPr>
          <p:nvPr/>
        </p:nvGrpSpPr>
        <p:grpSpPr>
          <a:xfrm>
            <a:off x="12302596" y="3806550"/>
            <a:ext cx="4062947" cy="4719966"/>
            <a:chOff x="0" y="0"/>
            <a:chExt cx="5466080" cy="6350000"/>
          </a:xfrm>
        </p:grpSpPr>
        <p:sp>
          <p:nvSpPr>
            <p:cNvPr id="22" name="Freeform 22"/>
            <p:cNvSpPr/>
            <p:nvPr/>
          </p:nvSpPr>
          <p:spPr>
            <a:xfrm>
              <a:off x="0" y="0"/>
              <a:ext cx="5438261" cy="6348730"/>
            </a:xfrm>
            <a:custGeom>
              <a:avLst/>
              <a:gdLst/>
              <a:ahLst/>
              <a:cxnLst/>
              <a:rect l="l" t="t" r="r" b="b"/>
              <a:pathLst>
                <a:path w="5438261" h="634873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p:spPr>
          <p:txBody>
            <a:bodyPr/>
            <a:lstStyle/>
            <a:p>
              <a:endParaRPr lang="en-US"/>
            </a:p>
          </p:txBody>
        </p:sp>
        <p:sp>
          <p:nvSpPr>
            <p:cNvPr id="23" name="Freeform 23"/>
            <p:cNvSpPr/>
            <p:nvPr/>
          </p:nvSpPr>
          <p:spPr>
            <a:xfrm>
              <a:off x="247650" y="294640"/>
              <a:ext cx="4889500" cy="4693920"/>
            </a:xfrm>
            <a:custGeom>
              <a:avLst/>
              <a:gdLst/>
              <a:ahLst/>
              <a:cxnLst/>
              <a:rect l="l" t="t" r="r" b="b"/>
              <a:pathLst>
                <a:path w="4889500" h="469392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a:blip r:embed="rId5"/>
              <a:stretch>
                <a:fillRect t="-11728" b="-11728"/>
              </a:stretch>
            </a:blipFill>
          </p:spPr>
          <p:txBody>
            <a:bodyPr/>
            <a:lstStyle/>
            <a:p>
              <a:endParaRPr lang="en-US"/>
            </a:p>
          </p:txBody>
        </p:sp>
        <p:sp>
          <p:nvSpPr>
            <p:cNvPr id="24" name="Freeform 24"/>
            <p:cNvSpPr/>
            <p:nvPr/>
          </p:nvSpPr>
          <p:spPr>
            <a:xfrm>
              <a:off x="1270" y="6350"/>
              <a:ext cx="5457190" cy="6342380"/>
            </a:xfrm>
            <a:custGeom>
              <a:avLst/>
              <a:gdLst/>
              <a:ahLst/>
              <a:cxnLst/>
              <a:rect l="l" t="t" r="r" b="b"/>
              <a:pathLst>
                <a:path w="5457190" h="634238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p:spPr>
          <p:txBody>
            <a:bodyPr/>
            <a:lstStyle/>
            <a:p>
              <a:endParaRPr lang="en-US"/>
            </a:p>
          </p:txBody>
        </p:sp>
        <p:sp>
          <p:nvSpPr>
            <p:cNvPr id="25" name="Freeform 25"/>
            <p:cNvSpPr/>
            <p:nvPr/>
          </p:nvSpPr>
          <p:spPr>
            <a:xfrm>
              <a:off x="7620" y="0"/>
              <a:ext cx="5458460" cy="6344920"/>
            </a:xfrm>
            <a:custGeom>
              <a:avLst/>
              <a:gdLst/>
              <a:ahLst/>
              <a:cxnLst/>
              <a:rect l="l" t="t" r="r" b="b"/>
              <a:pathLst>
                <a:path w="5458460" h="634492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p:spPr>
          <p:txBody>
            <a:bodyPr/>
            <a:lstStyle/>
            <a:p>
              <a:endParaRPr lang="en-US"/>
            </a:p>
          </p:txBody>
        </p:sp>
      </p:grpSp>
      <p:sp>
        <p:nvSpPr>
          <p:cNvPr id="26" name="TextBox 26"/>
          <p:cNvSpPr txBox="1"/>
          <p:nvPr/>
        </p:nvSpPr>
        <p:spPr>
          <a:xfrm>
            <a:off x="701628" y="7376687"/>
            <a:ext cx="5569150" cy="1053688"/>
          </a:xfrm>
          <a:prstGeom prst="rect">
            <a:avLst/>
          </a:prstGeom>
        </p:spPr>
        <p:txBody>
          <a:bodyPr lIns="0" tIns="0" rIns="0" bIns="0" rtlCol="0" anchor="t">
            <a:spAutoFit/>
          </a:bodyPr>
          <a:lstStyle/>
          <a:p>
            <a:pPr algn="ctr">
              <a:lnSpc>
                <a:spcPts val="8597"/>
              </a:lnSpc>
              <a:spcBef>
                <a:spcPct val="0"/>
              </a:spcBef>
            </a:pPr>
            <a:r>
              <a:rPr lang="en-US" sz="6141" spc="-104">
                <a:solidFill>
                  <a:srgbClr val="000000"/>
                </a:solidFill>
                <a:latin typeface="Lilita One"/>
                <a:ea typeface="Lilita One"/>
                <a:cs typeface="Lilita One"/>
                <a:sym typeface="Lilita One"/>
              </a:rPr>
              <a:t>Cinderella</a:t>
            </a:r>
          </a:p>
        </p:txBody>
      </p:sp>
      <p:sp>
        <p:nvSpPr>
          <p:cNvPr id="27" name="TextBox 27"/>
          <p:cNvSpPr txBox="1"/>
          <p:nvPr/>
        </p:nvSpPr>
        <p:spPr>
          <a:xfrm>
            <a:off x="7184993" y="7557662"/>
            <a:ext cx="3450287" cy="997839"/>
          </a:xfrm>
          <a:prstGeom prst="rect">
            <a:avLst/>
          </a:prstGeom>
        </p:spPr>
        <p:txBody>
          <a:bodyPr lIns="0" tIns="0" rIns="0" bIns="0" rtlCol="0" anchor="t">
            <a:spAutoFit/>
          </a:bodyPr>
          <a:lstStyle/>
          <a:p>
            <a:pPr algn="ctr">
              <a:lnSpc>
                <a:spcPts val="3918"/>
              </a:lnSpc>
            </a:pPr>
            <a:r>
              <a:rPr lang="en-US" sz="3804" spc="-64">
                <a:solidFill>
                  <a:srgbClr val="000000"/>
                </a:solidFill>
                <a:latin typeface="Lilita One"/>
                <a:ea typeface="Lilita One"/>
                <a:cs typeface="Lilita One"/>
                <a:sym typeface="Lilita One"/>
              </a:rPr>
              <a:t>Rough-Face</a:t>
            </a:r>
          </a:p>
          <a:p>
            <a:pPr algn="ctr">
              <a:lnSpc>
                <a:spcPts val="3918"/>
              </a:lnSpc>
            </a:pPr>
            <a:r>
              <a:rPr lang="en-US" sz="3804" spc="-64">
                <a:solidFill>
                  <a:srgbClr val="000000"/>
                </a:solidFill>
                <a:latin typeface="Lilita One"/>
                <a:ea typeface="Lilita One"/>
                <a:cs typeface="Lilita One"/>
                <a:sym typeface="Lilita One"/>
              </a:rPr>
              <a:t>Girl</a:t>
            </a:r>
          </a:p>
        </p:txBody>
      </p:sp>
      <p:sp>
        <p:nvSpPr>
          <p:cNvPr id="28" name="TextBox 28"/>
          <p:cNvSpPr txBox="1"/>
          <p:nvPr/>
        </p:nvSpPr>
        <p:spPr>
          <a:xfrm>
            <a:off x="11549495" y="7376687"/>
            <a:ext cx="5569150" cy="1053688"/>
          </a:xfrm>
          <a:prstGeom prst="rect">
            <a:avLst/>
          </a:prstGeom>
        </p:spPr>
        <p:txBody>
          <a:bodyPr lIns="0" tIns="0" rIns="0" bIns="0" rtlCol="0" anchor="t">
            <a:spAutoFit/>
          </a:bodyPr>
          <a:lstStyle/>
          <a:p>
            <a:pPr algn="ctr">
              <a:lnSpc>
                <a:spcPts val="8597"/>
              </a:lnSpc>
              <a:spcBef>
                <a:spcPct val="0"/>
              </a:spcBef>
            </a:pPr>
            <a:r>
              <a:rPr lang="en-US" sz="6141" spc="-104">
                <a:solidFill>
                  <a:srgbClr val="000000"/>
                </a:solidFill>
                <a:latin typeface="Lilita One"/>
                <a:ea typeface="Lilita One"/>
                <a:cs typeface="Lilita One"/>
                <a:sym typeface="Lilita One"/>
              </a:rPr>
              <a:t>Becan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rotWithShape="1">
          <a:gsLst>
            <a:gs pos="0">
              <a:srgbClr val="FFF7AD">
                <a:alpha val="100000"/>
              </a:srgbClr>
            </a:gs>
            <a:gs pos="100000">
              <a:srgbClr val="FFA9F9">
                <a:alpha val="100000"/>
              </a:srgbClr>
            </a:gs>
          </a:gsLst>
          <a:lin ang="0"/>
        </a:gradFill>
        <a:effectLst/>
      </p:bgPr>
    </p:bg>
    <p:spTree>
      <p:nvGrpSpPr>
        <p:cNvPr id="1" name=""/>
        <p:cNvGrpSpPr/>
        <p:nvPr/>
      </p:nvGrpSpPr>
      <p:grpSpPr>
        <a:xfrm>
          <a:off x="0" y="0"/>
          <a:ext cx="0" cy="0"/>
          <a:chOff x="0" y="0"/>
          <a:chExt cx="0" cy="0"/>
        </a:xfrm>
      </p:grpSpPr>
      <p:sp>
        <p:nvSpPr>
          <p:cNvPr id="2" name="Freeform 2"/>
          <p:cNvSpPr/>
          <p:nvPr/>
        </p:nvSpPr>
        <p:spPr>
          <a:xfrm>
            <a:off x="2061537" y="-190500"/>
            <a:ext cx="13878347" cy="10703675"/>
          </a:xfrm>
          <a:custGeom>
            <a:avLst/>
            <a:gdLst/>
            <a:ahLst/>
            <a:cxnLst/>
            <a:rect l="l" t="t" r="r" b="b"/>
            <a:pathLst>
              <a:path w="13878347" h="10703675">
                <a:moveTo>
                  <a:pt x="0" y="0"/>
                </a:moveTo>
                <a:lnTo>
                  <a:pt x="13878347" y="0"/>
                </a:lnTo>
                <a:lnTo>
                  <a:pt x="13878347" y="10703675"/>
                </a:lnTo>
                <a:lnTo>
                  <a:pt x="0" y="10703675"/>
                </a:lnTo>
                <a:lnTo>
                  <a:pt x="0" y="0"/>
                </a:lnTo>
                <a:close/>
              </a:path>
            </a:pathLst>
          </a:custGeom>
          <a:blipFill>
            <a:blip r:embed="rId2"/>
            <a:stretch>
              <a:fillRect/>
            </a:stretch>
          </a:blipFill>
        </p:spPr>
        <p:txBody>
          <a:bodyPr/>
          <a:lstStyle/>
          <a:p>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TotalTime>
  <Words>661</Words>
  <Application>Microsoft Office PowerPoint</Application>
  <PresentationFormat>Custom</PresentationFormat>
  <Paragraphs>93</Paragraphs>
  <Slides>19</Slides>
  <Notes>0</Notes>
  <HiddenSlides>0</HiddenSlides>
  <MMClips>3</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19</vt:i4>
      </vt:variant>
    </vt:vector>
  </HeadingPairs>
  <TitlesOfParts>
    <vt:vector size="27" baseType="lpstr">
      <vt:lpstr>Pinata Marks Rough Heavy</vt:lpstr>
      <vt:lpstr>Arial</vt:lpstr>
      <vt:lpstr>Chewy</vt:lpstr>
      <vt:lpstr>Calibri</vt:lpstr>
      <vt:lpstr>Lilita One</vt:lpstr>
      <vt:lpstr>Pinata Marks Heavy</vt:lpstr>
      <vt:lpstr>Pinata Marks Rough 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Copy of Cinderella Lesson Presentation</dc:title>
  <cp:lastModifiedBy>Townsend, Kristen .</cp:lastModifiedBy>
  <cp:revision>2</cp:revision>
  <dcterms:created xsi:type="dcterms:W3CDTF">2006-08-16T00:00:00Z</dcterms:created>
  <dcterms:modified xsi:type="dcterms:W3CDTF">2026-06-15T18:52:49Z</dcterms:modified>
  <dc:identifier>DAHLxAUykOY</dc:identifier>
</cp:coreProperties>
</file>