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6858000" cy="9144000"/>
  <p:embeddedFontLst>
    <p:embeddedFont>
      <p:font typeface="Bungee" panose="020B0604020202020204" charset="0"/>
      <p:regular r:id="rId16"/>
    </p:embeddedFont>
    <p:embeddedFont>
      <p:font typeface="Lilita One"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3" d="100"/>
          <a:sy n="43" d="100"/>
        </p:scale>
        <p:origin x="93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1.png"/><Relationship Id="rId18" Type="http://schemas.openxmlformats.org/officeDocument/2006/relationships/image" Target="../media/image26.svg"/><Relationship Id="rId3" Type="http://schemas.openxmlformats.org/officeDocument/2006/relationships/image" Target="../media/image1.png"/><Relationship Id="rId21" Type="http://schemas.openxmlformats.org/officeDocument/2006/relationships/image" Target="../media/image29.svg"/><Relationship Id="rId7" Type="http://schemas.openxmlformats.org/officeDocument/2006/relationships/image" Target="../media/image16.svg"/><Relationship Id="rId12" Type="http://schemas.openxmlformats.org/officeDocument/2006/relationships/image" Target="../media/image20.svg"/><Relationship Id="rId17" Type="http://schemas.openxmlformats.org/officeDocument/2006/relationships/image" Target="../media/image25.svg"/><Relationship Id="rId25" Type="http://schemas.openxmlformats.org/officeDocument/2006/relationships/image" Target="../media/image33.svg"/><Relationship Id="rId2" Type="http://schemas.openxmlformats.org/officeDocument/2006/relationships/image" Target="../media/image12.svg"/><Relationship Id="rId16" Type="http://schemas.openxmlformats.org/officeDocument/2006/relationships/image" Target="../media/image24.svg"/><Relationship Id="rId20"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15.svg"/><Relationship Id="rId11" Type="http://schemas.openxmlformats.org/officeDocument/2006/relationships/image" Target="../media/image2.png"/><Relationship Id="rId24" Type="http://schemas.openxmlformats.org/officeDocument/2006/relationships/image" Target="../media/image32.svg"/><Relationship Id="rId5" Type="http://schemas.openxmlformats.org/officeDocument/2006/relationships/image" Target="../media/image14.svg"/><Relationship Id="rId15" Type="http://schemas.openxmlformats.org/officeDocument/2006/relationships/image" Target="../media/image23.svg"/><Relationship Id="rId23" Type="http://schemas.openxmlformats.org/officeDocument/2006/relationships/image" Target="../media/image31.svg"/><Relationship Id="rId10" Type="http://schemas.openxmlformats.org/officeDocument/2006/relationships/image" Target="../media/image19.png"/><Relationship Id="rId19" Type="http://schemas.openxmlformats.org/officeDocument/2006/relationships/image" Target="../media/image27.svg"/><Relationship Id="rId4" Type="http://schemas.openxmlformats.org/officeDocument/2006/relationships/image" Target="../media/image13.png"/><Relationship Id="rId9" Type="http://schemas.openxmlformats.org/officeDocument/2006/relationships/image" Target="../media/image18.svg"/><Relationship Id="rId14" Type="http://schemas.openxmlformats.org/officeDocument/2006/relationships/image" Target="../media/image22.png"/><Relationship Id="rId22" Type="http://schemas.openxmlformats.org/officeDocument/2006/relationships/image" Target="../media/image30.svg"/></Relationships>
</file>

<file path=ppt/slides/_rels/slide4.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slideLayout" Target="../slideLayouts/slideLayout7.xml"/><Relationship Id="rId1" Type="http://schemas.openxmlformats.org/officeDocument/2006/relationships/video" Target="https://www.youtube.com/watch?v=b-8hMbJiqeE" TargetMode="External"/><Relationship Id="rId6" Type="http://schemas.openxmlformats.org/officeDocument/2006/relationships/image" Target="../media/image37.png"/><Relationship Id="rId5" Type="http://schemas.openxmlformats.org/officeDocument/2006/relationships/image" Target="../media/image36.sv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svg"/></Relationships>
</file>

<file path=ppt/slides/_rels/slide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png"/><Relationship Id="rId7" Type="http://schemas.openxmlformats.org/officeDocument/2006/relationships/image" Target="../media/image45.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svg"/><Relationship Id="rId9" Type="http://schemas.openxmlformats.org/officeDocument/2006/relationships/image" Target="../media/image4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svg"/><Relationship Id="rId4" Type="http://schemas.openxmlformats.org/officeDocument/2006/relationships/image" Target="../media/image48.svg"/></Relationships>
</file>

<file path=ppt/slides/_rels/slide7.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2.png"/><Relationship Id="rId7" Type="http://schemas.openxmlformats.org/officeDocument/2006/relationships/image" Target="../media/image51.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5.svg"/><Relationship Id="rId11" Type="http://schemas.openxmlformats.org/officeDocument/2006/relationships/image" Target="../media/image55.svg"/><Relationship Id="rId5" Type="http://schemas.openxmlformats.org/officeDocument/2006/relationships/image" Target="../media/image24.svg"/><Relationship Id="rId10" Type="http://schemas.openxmlformats.org/officeDocument/2006/relationships/image" Target="../media/image54.svg"/><Relationship Id="rId4" Type="http://schemas.openxmlformats.org/officeDocument/2006/relationships/image" Target="../media/image23.svg"/><Relationship Id="rId9" Type="http://schemas.openxmlformats.org/officeDocument/2006/relationships/image" Target="../media/image53.svg"/></Relationships>
</file>

<file path=ppt/slides/_rels/slide8.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59.svg"/><Relationship Id="rId18" Type="http://schemas.openxmlformats.org/officeDocument/2006/relationships/image" Target="../media/image64.png"/><Relationship Id="rId26" Type="http://schemas.openxmlformats.org/officeDocument/2006/relationships/image" Target="../media/image72.svg"/><Relationship Id="rId3" Type="http://schemas.openxmlformats.org/officeDocument/2006/relationships/image" Target="../media/image56.png"/><Relationship Id="rId21" Type="http://schemas.openxmlformats.org/officeDocument/2006/relationships/image" Target="../media/image67.svg"/><Relationship Id="rId7" Type="http://schemas.openxmlformats.org/officeDocument/2006/relationships/image" Target="../media/image24.svg"/><Relationship Id="rId12" Type="http://schemas.openxmlformats.org/officeDocument/2006/relationships/image" Target="../media/image58.svg"/><Relationship Id="rId17" Type="http://schemas.openxmlformats.org/officeDocument/2006/relationships/image" Target="../media/image63.svg"/><Relationship Id="rId25" Type="http://schemas.openxmlformats.org/officeDocument/2006/relationships/image" Target="../media/image71.svg"/><Relationship Id="rId2" Type="http://schemas.openxmlformats.org/officeDocument/2006/relationships/image" Target="../media/image1.png"/><Relationship Id="rId16" Type="http://schemas.openxmlformats.org/officeDocument/2006/relationships/image" Target="../media/image62.svg"/><Relationship Id="rId20" Type="http://schemas.openxmlformats.org/officeDocument/2006/relationships/image" Target="../media/image66.svg"/><Relationship Id="rId1" Type="http://schemas.openxmlformats.org/officeDocument/2006/relationships/slideLayout" Target="../slideLayouts/slideLayout7.xml"/><Relationship Id="rId6" Type="http://schemas.openxmlformats.org/officeDocument/2006/relationships/image" Target="../media/image23.svg"/><Relationship Id="rId11" Type="http://schemas.openxmlformats.org/officeDocument/2006/relationships/image" Target="../media/image53.svg"/><Relationship Id="rId24" Type="http://schemas.openxmlformats.org/officeDocument/2006/relationships/image" Target="../media/image70.svg"/><Relationship Id="rId5" Type="http://schemas.openxmlformats.org/officeDocument/2006/relationships/image" Target="../media/image2.png"/><Relationship Id="rId15" Type="http://schemas.openxmlformats.org/officeDocument/2006/relationships/image" Target="../media/image61.svg"/><Relationship Id="rId23" Type="http://schemas.openxmlformats.org/officeDocument/2006/relationships/image" Target="../media/image69.svg"/><Relationship Id="rId10" Type="http://schemas.openxmlformats.org/officeDocument/2006/relationships/image" Target="../media/image52.svg"/><Relationship Id="rId19" Type="http://schemas.openxmlformats.org/officeDocument/2006/relationships/image" Target="../media/image65.png"/><Relationship Id="rId4" Type="http://schemas.openxmlformats.org/officeDocument/2006/relationships/image" Target="../media/image57.svg"/><Relationship Id="rId9" Type="http://schemas.openxmlformats.org/officeDocument/2006/relationships/image" Target="../media/image51.svg"/><Relationship Id="rId14" Type="http://schemas.openxmlformats.org/officeDocument/2006/relationships/image" Target="../media/image60.png"/><Relationship Id="rId22" Type="http://schemas.openxmlformats.org/officeDocument/2006/relationships/image" Target="../media/image68.svg"/><Relationship Id="rId27" Type="http://schemas.openxmlformats.org/officeDocument/2006/relationships/image" Target="../media/image73.svg"/></Relationships>
</file>

<file path=ppt/slides/_rels/slide9.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75.svg"/><Relationship Id="rId7" Type="http://schemas.openxmlformats.org/officeDocument/2006/relationships/image" Target="../media/image79.svg"/><Relationship Id="rId2" Type="http://schemas.openxmlformats.org/officeDocument/2006/relationships/image" Target="../media/image74.svg"/><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svg"/><Relationship Id="rId4" Type="http://schemas.openxmlformats.org/officeDocument/2006/relationships/image" Target="../media/image76.svg"/><Relationship Id="rId9" Type="http://schemas.openxmlformats.org/officeDocument/2006/relationships/image" Target="../media/image81.gif"/></Relationships>
</file>

<file path=ppt/slides/_rels/slide10.xml.rels><?xml version="1.0" encoding="UTF-8" standalone="yes"?>
<Relationships xmlns="http://schemas.openxmlformats.org/package/2006/relationships"><Relationship Id="rId3" Type="http://schemas.openxmlformats.org/officeDocument/2006/relationships/image" Target="../media/image74.svg"/><Relationship Id="rId7" Type="http://schemas.openxmlformats.org/officeDocument/2006/relationships/image" Target="../media/image84.png"/><Relationship Id="rId2" Type="http://schemas.openxmlformats.org/officeDocument/2006/relationships/image" Target="../media/image82.svg"/><Relationship Id="rId1" Type="http://schemas.openxmlformats.org/officeDocument/2006/relationships/slideLayout" Target="../slideLayouts/slideLayout7.xml"/><Relationship Id="rId6" Type="http://schemas.openxmlformats.org/officeDocument/2006/relationships/image" Target="../media/image77.svg"/><Relationship Id="rId5" Type="http://schemas.openxmlformats.org/officeDocument/2006/relationships/image" Target="../media/image83.svg"/><Relationship Id="rId4" Type="http://schemas.openxmlformats.org/officeDocument/2006/relationships/image" Target="../media/image75.svg"/></Relationships>
</file>

<file path=ppt/slides/_rels/slide11.xml.rels><?xml version="1.0" encoding="UTF-8" standalone="yes"?>
<Relationships xmlns="http://schemas.openxmlformats.org/package/2006/relationships"><Relationship Id="rId3" Type="http://schemas.openxmlformats.org/officeDocument/2006/relationships/image" Target="../media/image74.svg"/><Relationship Id="rId7" Type="http://schemas.openxmlformats.org/officeDocument/2006/relationships/image" Target="../media/image85.png"/><Relationship Id="rId2" Type="http://schemas.openxmlformats.org/officeDocument/2006/relationships/image" Target="../media/image82.svg"/><Relationship Id="rId1" Type="http://schemas.openxmlformats.org/officeDocument/2006/relationships/slideLayout" Target="../slideLayouts/slideLayout7.xml"/><Relationship Id="rId6" Type="http://schemas.openxmlformats.org/officeDocument/2006/relationships/image" Target="../media/image77.svg"/><Relationship Id="rId5" Type="http://schemas.openxmlformats.org/officeDocument/2006/relationships/image" Target="../media/image83.svg"/><Relationship Id="rId4" Type="http://schemas.openxmlformats.org/officeDocument/2006/relationships/image" Target="../media/image75.svg"/></Relationships>
</file>

<file path=ppt/slides/_rels/slide12.xml.rels><?xml version="1.0" encoding="UTF-8" standalone="yes"?>
<Relationships xmlns="http://schemas.openxmlformats.org/package/2006/relationships"><Relationship Id="rId3" Type="http://schemas.openxmlformats.org/officeDocument/2006/relationships/image" Target="../media/image74.svg"/><Relationship Id="rId7" Type="http://schemas.openxmlformats.org/officeDocument/2006/relationships/image" Target="../media/image86.png"/><Relationship Id="rId2" Type="http://schemas.openxmlformats.org/officeDocument/2006/relationships/image" Target="../media/image82.svg"/><Relationship Id="rId1" Type="http://schemas.openxmlformats.org/officeDocument/2006/relationships/slideLayout" Target="../slideLayouts/slideLayout7.xml"/><Relationship Id="rId6" Type="http://schemas.openxmlformats.org/officeDocument/2006/relationships/image" Target="../media/image77.svg"/><Relationship Id="rId5" Type="http://schemas.openxmlformats.org/officeDocument/2006/relationships/image" Target="../media/image83.svg"/><Relationship Id="rId4" Type="http://schemas.openxmlformats.org/officeDocument/2006/relationships/image" Target="../media/image75.svg"/></Relationships>
</file>

<file path=ppt/slides/_rels/slide1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82.svg"/><Relationship Id="rId7" Type="http://schemas.openxmlformats.org/officeDocument/2006/relationships/image" Target="../media/image77.svg"/><Relationship Id="rId2" Type="http://schemas.openxmlformats.org/officeDocument/2006/relationships/slideLayout" Target="../slideLayouts/slideLayout7.xml"/><Relationship Id="rId1" Type="http://schemas.openxmlformats.org/officeDocument/2006/relationships/video" Target="https://www.youtube.com/watch?v=nsX8rfJPbkc" TargetMode="External"/><Relationship Id="rId6" Type="http://schemas.openxmlformats.org/officeDocument/2006/relationships/image" Target="../media/image83.svg"/><Relationship Id="rId5" Type="http://schemas.openxmlformats.org/officeDocument/2006/relationships/image" Target="../media/image75.svg"/><Relationship Id="rId4" Type="http://schemas.openxmlformats.org/officeDocument/2006/relationships/image" Target="../media/image74.svg"/></Relationships>
</file>

<file path=ppt/slides/_rels/slide14.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82.svg"/><Relationship Id="rId1" Type="http://schemas.openxmlformats.org/officeDocument/2006/relationships/slideLayout" Target="../slideLayouts/slideLayout7.xml"/><Relationship Id="rId6" Type="http://schemas.openxmlformats.org/officeDocument/2006/relationships/image" Target="../media/image77.svg"/><Relationship Id="rId5" Type="http://schemas.openxmlformats.org/officeDocument/2006/relationships/image" Target="../media/image83.svg"/><Relationship Id="rId4" Type="http://schemas.openxmlformats.org/officeDocument/2006/relationships/image" Target="../media/image7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2049"/>
        </a:solidFill>
        <a:effectLst/>
      </p:bgPr>
    </p:bg>
    <p:spTree>
      <p:nvGrpSpPr>
        <p:cNvPr id="1" name=""/>
        <p:cNvGrpSpPr/>
        <p:nvPr/>
      </p:nvGrpSpPr>
      <p:grpSpPr>
        <a:xfrm>
          <a:off x="0" y="0"/>
          <a:ext cx="0" cy="0"/>
          <a:chOff x="0" y="0"/>
          <a:chExt cx="0" cy="0"/>
        </a:xfrm>
      </p:grpSpPr>
      <p:sp>
        <p:nvSpPr>
          <p:cNvPr id="2" name="Freeform 2"/>
          <p:cNvSpPr/>
          <p:nvPr/>
        </p:nvSpPr>
        <p:spPr>
          <a:xfrm flipH="1">
            <a:off x="11807909" y="5644"/>
            <a:ext cx="6480091" cy="4041957"/>
          </a:xfrm>
          <a:custGeom>
            <a:avLst/>
            <a:gdLst/>
            <a:ahLst/>
            <a:cxnLst/>
            <a:rect l="l" t="t" r="r" b="b"/>
            <a:pathLst>
              <a:path w="6480091" h="4041957">
                <a:moveTo>
                  <a:pt x="6480091" y="0"/>
                </a:moveTo>
                <a:lnTo>
                  <a:pt x="0" y="0"/>
                </a:lnTo>
                <a:lnTo>
                  <a:pt x="0" y="4041956"/>
                </a:lnTo>
                <a:lnTo>
                  <a:pt x="6480091" y="4041956"/>
                </a:lnTo>
                <a:lnTo>
                  <a:pt x="6480091" y="0"/>
                </a:lnTo>
                <a:close/>
              </a:path>
            </a:pathLst>
          </a:custGeom>
          <a:blipFill>
            <a:blip r:embed="rId2"/>
            <a:stretch>
              <a:fillRect/>
            </a:stretch>
          </a:blipFill>
        </p:spPr>
        <p:txBody>
          <a:bodyPr/>
          <a:lstStyle/>
          <a:p>
            <a:endParaRPr lang="en-US"/>
          </a:p>
        </p:txBody>
      </p:sp>
      <p:sp>
        <p:nvSpPr>
          <p:cNvPr id="3" name="Freeform 3"/>
          <p:cNvSpPr/>
          <p:nvPr/>
        </p:nvSpPr>
        <p:spPr>
          <a:xfrm flipH="1">
            <a:off x="13256006" y="7362121"/>
            <a:ext cx="5031994" cy="2924847"/>
          </a:xfrm>
          <a:custGeom>
            <a:avLst/>
            <a:gdLst/>
            <a:ahLst/>
            <a:cxnLst/>
            <a:rect l="l" t="t" r="r" b="b"/>
            <a:pathLst>
              <a:path w="5031994" h="2924847">
                <a:moveTo>
                  <a:pt x="5031994" y="0"/>
                </a:moveTo>
                <a:lnTo>
                  <a:pt x="0" y="0"/>
                </a:lnTo>
                <a:lnTo>
                  <a:pt x="0" y="2924847"/>
                </a:lnTo>
                <a:lnTo>
                  <a:pt x="5031994" y="2924847"/>
                </a:lnTo>
                <a:lnTo>
                  <a:pt x="5031994" y="0"/>
                </a:lnTo>
                <a:close/>
              </a:path>
            </a:pathLst>
          </a:custGeom>
          <a:blipFill>
            <a:blip r:embed="rId3"/>
            <a:stretch>
              <a:fillRect/>
            </a:stretch>
          </a:blipFill>
        </p:spPr>
        <p:txBody>
          <a:bodyPr/>
          <a:lstStyle/>
          <a:p>
            <a:endParaRPr lang="en-US"/>
          </a:p>
        </p:txBody>
      </p:sp>
      <p:sp>
        <p:nvSpPr>
          <p:cNvPr id="4" name="Freeform 4"/>
          <p:cNvSpPr/>
          <p:nvPr/>
        </p:nvSpPr>
        <p:spPr>
          <a:xfrm>
            <a:off x="10058840" y="5683344"/>
            <a:ext cx="6623421" cy="4114800"/>
          </a:xfrm>
          <a:custGeom>
            <a:avLst/>
            <a:gdLst/>
            <a:ahLst/>
            <a:cxnLst/>
            <a:rect l="l" t="t" r="r" b="b"/>
            <a:pathLst>
              <a:path w="6623421" h="4114800">
                <a:moveTo>
                  <a:pt x="0" y="0"/>
                </a:moveTo>
                <a:lnTo>
                  <a:pt x="6623420" y="0"/>
                </a:lnTo>
                <a:lnTo>
                  <a:pt x="662342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2915066" y="3086100"/>
            <a:ext cx="4905872" cy="4114800"/>
          </a:xfrm>
          <a:custGeom>
            <a:avLst/>
            <a:gdLst/>
            <a:ahLst/>
            <a:cxnLst/>
            <a:rect l="l" t="t" r="r" b="b"/>
            <a:pathLst>
              <a:path w="4905872" h="4114800">
                <a:moveTo>
                  <a:pt x="0" y="0"/>
                </a:moveTo>
                <a:lnTo>
                  <a:pt x="4905872" y="0"/>
                </a:lnTo>
                <a:lnTo>
                  <a:pt x="4905872"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8167050" y="5644"/>
            <a:ext cx="10278185" cy="10278185"/>
          </a:xfrm>
          <a:custGeom>
            <a:avLst/>
            <a:gdLst/>
            <a:ahLst/>
            <a:cxnLst/>
            <a:rect l="l" t="t" r="r" b="b"/>
            <a:pathLst>
              <a:path w="10278185" h="10278185">
                <a:moveTo>
                  <a:pt x="0" y="0"/>
                </a:moveTo>
                <a:lnTo>
                  <a:pt x="10278185" y="0"/>
                </a:lnTo>
                <a:lnTo>
                  <a:pt x="10278185" y="10278184"/>
                </a:lnTo>
                <a:lnTo>
                  <a:pt x="0" y="10278184"/>
                </a:lnTo>
                <a:lnTo>
                  <a:pt x="0" y="0"/>
                </a:lnTo>
                <a:close/>
              </a:path>
            </a:pathLst>
          </a:custGeom>
          <a:blipFill>
            <a:blip>
              <a:extLst>
                <a:ext uri="{96DAC541-7B7A-43D3-8B79-37D633B846F1}">
                  <asvg:svgBlip xmlns:asvg="http://schemas.microsoft.com/office/drawing/2016/SVG/main" r:embed="rId6"/>
                </a:ext>
              </a:extLst>
            </a:blip>
            <a:stretch>
              <a:fillRect/>
            </a:stretch>
          </a:blipFill>
          <a:ln w="123825" cap="sq">
            <a:solidFill>
              <a:srgbClr val="000000"/>
            </a:solidFill>
            <a:prstDash val="solid"/>
            <a:miter/>
          </a:ln>
        </p:spPr>
        <p:txBody>
          <a:bodyPr/>
          <a:lstStyle/>
          <a:p>
            <a:endParaRPr lang="en-US"/>
          </a:p>
        </p:txBody>
      </p:sp>
      <p:sp>
        <p:nvSpPr>
          <p:cNvPr id="7" name="Freeform 7"/>
          <p:cNvSpPr/>
          <p:nvPr/>
        </p:nvSpPr>
        <p:spPr>
          <a:xfrm>
            <a:off x="-675500" y="5644"/>
            <a:ext cx="10328534" cy="11031812"/>
          </a:xfrm>
          <a:custGeom>
            <a:avLst/>
            <a:gdLst/>
            <a:ahLst/>
            <a:cxnLst/>
            <a:rect l="l" t="t" r="r" b="b"/>
            <a:pathLst>
              <a:path w="10328534" h="11031812">
                <a:moveTo>
                  <a:pt x="0" y="0"/>
                </a:moveTo>
                <a:lnTo>
                  <a:pt x="10328534" y="0"/>
                </a:lnTo>
                <a:lnTo>
                  <a:pt x="10328534" y="11031811"/>
                </a:lnTo>
                <a:lnTo>
                  <a:pt x="0" y="1103181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TextBox 8"/>
          <p:cNvSpPr txBox="1"/>
          <p:nvPr/>
        </p:nvSpPr>
        <p:spPr>
          <a:xfrm>
            <a:off x="3144089" y="2979193"/>
            <a:ext cx="11608402" cy="3349130"/>
          </a:xfrm>
          <a:prstGeom prst="rect">
            <a:avLst/>
          </a:prstGeom>
        </p:spPr>
        <p:txBody>
          <a:bodyPr lIns="0" tIns="0" rIns="0" bIns="0" rtlCol="0" anchor="t">
            <a:spAutoFit/>
          </a:bodyPr>
          <a:lstStyle/>
          <a:p>
            <a:pPr algn="ctr">
              <a:lnSpc>
                <a:spcPts val="12067"/>
              </a:lnSpc>
            </a:pPr>
            <a:r>
              <a:rPr lang="en-US" sz="11716" i="1">
                <a:solidFill>
                  <a:srgbClr val="FCD821"/>
                </a:solidFill>
                <a:latin typeface="Bungee"/>
                <a:ea typeface="Bungee"/>
                <a:cs typeface="Bungee"/>
                <a:sym typeface="Bungee"/>
              </a:rPr>
              <a:t>WHOSE SHOES</a:t>
            </a:r>
          </a:p>
          <a:p>
            <a:pPr algn="ctr">
              <a:lnSpc>
                <a:spcPts val="12067"/>
              </a:lnSpc>
            </a:pPr>
            <a:r>
              <a:rPr lang="en-US" sz="11716" i="1">
                <a:solidFill>
                  <a:srgbClr val="FCD821"/>
                </a:solidFill>
                <a:latin typeface="Bungee"/>
                <a:ea typeface="Bungee"/>
                <a:cs typeface="Bungee"/>
                <a:sym typeface="Bungee"/>
              </a:rPr>
              <a:t>ARE THESE?</a:t>
            </a:r>
          </a:p>
        </p:txBody>
      </p:sp>
      <p:sp>
        <p:nvSpPr>
          <p:cNvPr id="9" name="TextBox 9"/>
          <p:cNvSpPr txBox="1"/>
          <p:nvPr/>
        </p:nvSpPr>
        <p:spPr>
          <a:xfrm>
            <a:off x="6282556" y="6962071"/>
            <a:ext cx="5722888" cy="2290948"/>
          </a:xfrm>
          <a:prstGeom prst="rect">
            <a:avLst/>
          </a:prstGeom>
        </p:spPr>
        <p:txBody>
          <a:bodyPr lIns="0" tIns="0" rIns="0" bIns="0" rtlCol="0" anchor="t">
            <a:spAutoFit/>
          </a:bodyPr>
          <a:lstStyle/>
          <a:p>
            <a:pPr algn="ctr">
              <a:lnSpc>
                <a:spcPts val="9632"/>
              </a:lnSpc>
            </a:pPr>
            <a:r>
              <a:rPr lang="en-US" sz="4608" b="1" dirty="0">
                <a:ln w="9525">
                  <a:solidFill>
                    <a:schemeClr val="bg1"/>
                  </a:solidFill>
                  <a:prstDash val="solid"/>
                </a:ln>
                <a:effectLst>
                  <a:outerShdw blurRad="12700" dist="38100" dir="2700000" algn="tl" rotWithShape="0">
                    <a:schemeClr val="bg1">
                      <a:lumMod val="50000"/>
                    </a:schemeClr>
                  </a:outerShdw>
                </a:effectLst>
                <a:latin typeface="Lilita One"/>
                <a:ea typeface="Lilita One"/>
                <a:cs typeface="Lilita One"/>
                <a:sym typeface="Lilita One"/>
              </a:rPr>
              <a:t>Exploring</a:t>
            </a:r>
            <a:r>
              <a:rPr lang="en-US" sz="4608" dirty="0">
                <a:solidFill>
                  <a:srgbClr val="FF5757"/>
                </a:solidFill>
                <a:latin typeface="Lilita One"/>
                <a:ea typeface="Lilita One"/>
                <a:cs typeface="Lilita One"/>
                <a:sym typeface="Lilita One"/>
              </a:rPr>
              <a:t> </a:t>
            </a:r>
            <a:r>
              <a:rPr lang="en-US" sz="4608" b="1" dirty="0">
                <a:ln w="9525">
                  <a:solidFill>
                    <a:schemeClr val="bg1"/>
                  </a:solidFill>
                  <a:prstDash val="solid"/>
                </a:ln>
                <a:effectLst>
                  <a:outerShdw blurRad="12700" dist="38100" dir="2700000" algn="tl" rotWithShape="0">
                    <a:schemeClr val="bg1">
                      <a:lumMod val="50000"/>
                    </a:schemeClr>
                  </a:outerShdw>
                </a:effectLst>
                <a:latin typeface="Lilita One"/>
                <a:ea typeface="Lilita One"/>
                <a:cs typeface="Lilita One"/>
                <a:sym typeface="Lilita One"/>
              </a:rPr>
              <a:t>Perspectives</a:t>
            </a:r>
            <a:endParaRPr lang="en-US" sz="4608" dirty="0">
              <a:solidFill>
                <a:srgbClr val="FF5757"/>
              </a:solidFill>
              <a:latin typeface="Lilita One"/>
              <a:ea typeface="Lilita One"/>
              <a:cs typeface="Lilita One"/>
              <a:sym typeface="Lilita On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004AAD">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2077962" y="3250096"/>
            <a:ext cx="13723441" cy="1563154"/>
          </a:xfrm>
          <a:prstGeom prst="rect">
            <a:avLst/>
          </a:prstGeom>
        </p:spPr>
        <p:txBody>
          <a:bodyPr lIns="0" tIns="0" rIns="0" bIns="0" rtlCol="0" anchor="t">
            <a:spAutoFit/>
          </a:bodyPr>
          <a:lstStyle/>
          <a:p>
            <a:pPr algn="ctr">
              <a:lnSpc>
                <a:spcPts val="6497"/>
              </a:lnSpc>
            </a:pPr>
            <a:r>
              <a:rPr lang="en-US" sz="3108">
                <a:solidFill>
                  <a:srgbClr val="032B18"/>
                </a:solidFill>
                <a:latin typeface="Lilita One"/>
                <a:ea typeface="Lilita One"/>
                <a:cs typeface="Lilita One"/>
                <a:sym typeface="Lilita One"/>
              </a:rPr>
              <a:t>Today we are going to explore different perspectives further.  We will even create </a:t>
            </a:r>
          </a:p>
          <a:p>
            <a:pPr algn="ctr">
              <a:lnSpc>
                <a:spcPts val="6497"/>
              </a:lnSpc>
            </a:pPr>
            <a:r>
              <a:rPr lang="en-US" sz="3108">
                <a:solidFill>
                  <a:srgbClr val="032B18"/>
                </a:solidFill>
                <a:latin typeface="Lilita One"/>
                <a:ea typeface="Lilita One"/>
                <a:cs typeface="Lilita One"/>
                <a:sym typeface="Lilita One"/>
              </a:rPr>
              <a:t>our own scene from a new point of view.</a:t>
            </a:r>
          </a:p>
        </p:txBody>
      </p:sp>
      <p:sp>
        <p:nvSpPr>
          <p:cNvPr id="3" name="Freeform 3"/>
          <p:cNvSpPr/>
          <p:nvPr/>
        </p:nvSpPr>
        <p:spPr>
          <a:xfrm>
            <a:off x="0" y="8783"/>
            <a:ext cx="6566681" cy="4095968"/>
          </a:xfrm>
          <a:custGeom>
            <a:avLst/>
            <a:gdLst/>
            <a:ahLst/>
            <a:cxnLst/>
            <a:rect l="l" t="t" r="r" b="b"/>
            <a:pathLst>
              <a:path w="6566681" h="4095968">
                <a:moveTo>
                  <a:pt x="0" y="0"/>
                </a:moveTo>
                <a:lnTo>
                  <a:pt x="6566681" y="0"/>
                </a:lnTo>
                <a:lnTo>
                  <a:pt x="6566681" y="4095967"/>
                </a:lnTo>
                <a:lnTo>
                  <a:pt x="0" y="4095967"/>
                </a:lnTo>
                <a:lnTo>
                  <a:pt x="0" y="0"/>
                </a:lnTo>
                <a:close/>
              </a:path>
            </a:pathLst>
          </a:custGeom>
          <a:blipFill>
            <a:blip r:embed="rId2"/>
            <a:stretch>
              <a:fillRect/>
            </a:stretch>
          </a:blipFill>
        </p:spPr>
        <p:txBody>
          <a:bodyPr/>
          <a:lstStyle/>
          <a:p>
            <a:endParaRPr lang="en-US"/>
          </a:p>
        </p:txBody>
      </p:sp>
      <p:sp>
        <p:nvSpPr>
          <p:cNvPr id="4" name="Freeform 4"/>
          <p:cNvSpPr/>
          <p:nvPr/>
        </p:nvSpPr>
        <p:spPr>
          <a:xfrm flipH="1">
            <a:off x="11807909" y="5644"/>
            <a:ext cx="6480091" cy="4041957"/>
          </a:xfrm>
          <a:custGeom>
            <a:avLst/>
            <a:gdLst/>
            <a:ahLst/>
            <a:cxnLst/>
            <a:rect l="l" t="t" r="r" b="b"/>
            <a:pathLst>
              <a:path w="6480091" h="4041957">
                <a:moveTo>
                  <a:pt x="6480091" y="0"/>
                </a:moveTo>
                <a:lnTo>
                  <a:pt x="0" y="0"/>
                </a:lnTo>
                <a:lnTo>
                  <a:pt x="0" y="4041956"/>
                </a:lnTo>
                <a:lnTo>
                  <a:pt x="6480091" y="4041956"/>
                </a:lnTo>
                <a:lnTo>
                  <a:pt x="6480091" y="0"/>
                </a:lnTo>
                <a:close/>
              </a:path>
            </a:pathLst>
          </a:custGeom>
          <a:blipFill>
            <a:blip r:embed="rId2"/>
            <a:stretch>
              <a:fillRect/>
            </a:stretch>
          </a:blipFill>
        </p:spPr>
        <p:txBody>
          <a:bodyPr/>
          <a:lstStyle/>
          <a:p>
            <a:endParaRPr lang="en-US"/>
          </a:p>
        </p:txBody>
      </p:sp>
      <p:sp>
        <p:nvSpPr>
          <p:cNvPr id="5" name="Freeform 5"/>
          <p:cNvSpPr/>
          <p:nvPr/>
        </p:nvSpPr>
        <p:spPr>
          <a:xfrm>
            <a:off x="0" y="7390696"/>
            <a:ext cx="5031994" cy="2924847"/>
          </a:xfrm>
          <a:custGeom>
            <a:avLst/>
            <a:gdLst/>
            <a:ahLst/>
            <a:cxnLst/>
            <a:rect l="l" t="t" r="r" b="b"/>
            <a:pathLst>
              <a:path w="5031994" h="2924847">
                <a:moveTo>
                  <a:pt x="0" y="0"/>
                </a:moveTo>
                <a:lnTo>
                  <a:pt x="5031994" y="0"/>
                </a:lnTo>
                <a:lnTo>
                  <a:pt x="5031994" y="2924847"/>
                </a:lnTo>
                <a:lnTo>
                  <a:pt x="0" y="2924847"/>
                </a:lnTo>
                <a:lnTo>
                  <a:pt x="0" y="0"/>
                </a:lnTo>
                <a:close/>
              </a:path>
            </a:pathLst>
          </a:custGeom>
          <a:blipFill>
            <a:blip r:embed="rId3"/>
            <a:stretch>
              <a:fillRect/>
            </a:stretch>
          </a:blipFill>
        </p:spPr>
        <p:txBody>
          <a:bodyPr/>
          <a:lstStyle/>
          <a:p>
            <a:endParaRPr lang="en-US"/>
          </a:p>
        </p:txBody>
      </p:sp>
      <p:sp>
        <p:nvSpPr>
          <p:cNvPr id="6" name="Freeform 6"/>
          <p:cNvSpPr/>
          <p:nvPr/>
        </p:nvSpPr>
        <p:spPr>
          <a:xfrm flipH="1">
            <a:off x="13256006" y="7362121"/>
            <a:ext cx="5031994" cy="2924847"/>
          </a:xfrm>
          <a:custGeom>
            <a:avLst/>
            <a:gdLst/>
            <a:ahLst/>
            <a:cxnLst/>
            <a:rect l="l" t="t" r="r" b="b"/>
            <a:pathLst>
              <a:path w="5031994" h="2924847">
                <a:moveTo>
                  <a:pt x="5031994" y="0"/>
                </a:moveTo>
                <a:lnTo>
                  <a:pt x="0" y="0"/>
                </a:lnTo>
                <a:lnTo>
                  <a:pt x="0" y="2924847"/>
                </a:lnTo>
                <a:lnTo>
                  <a:pt x="5031994" y="2924847"/>
                </a:lnTo>
                <a:lnTo>
                  <a:pt x="5031994" y="0"/>
                </a:lnTo>
                <a:close/>
              </a:path>
            </a:pathLst>
          </a:custGeom>
          <a:blipFill>
            <a:blip r:embed="rId3"/>
            <a:stretch>
              <a:fillRect/>
            </a:stretch>
          </a:blipFill>
        </p:spPr>
        <p:txBody>
          <a:bodyPr/>
          <a:lstStyle/>
          <a:p>
            <a:endParaRPr lang="en-US"/>
          </a:p>
        </p:txBody>
      </p:sp>
      <p:sp>
        <p:nvSpPr>
          <p:cNvPr id="7" name="Freeform 7"/>
          <p:cNvSpPr/>
          <p:nvPr/>
        </p:nvSpPr>
        <p:spPr>
          <a:xfrm>
            <a:off x="924932" y="4559185"/>
            <a:ext cx="2306060" cy="1758371"/>
          </a:xfrm>
          <a:custGeom>
            <a:avLst/>
            <a:gdLst/>
            <a:ahLst/>
            <a:cxnLst/>
            <a:rect l="l" t="t" r="r" b="b"/>
            <a:pathLst>
              <a:path w="2306060" h="1758371">
                <a:moveTo>
                  <a:pt x="0" y="0"/>
                </a:moveTo>
                <a:lnTo>
                  <a:pt x="2306060" y="0"/>
                </a:lnTo>
                <a:lnTo>
                  <a:pt x="2306060" y="1758371"/>
                </a:lnTo>
                <a:lnTo>
                  <a:pt x="0" y="1758371"/>
                </a:lnTo>
                <a:lnTo>
                  <a:pt x="0" y="0"/>
                </a:lnTo>
                <a:close/>
              </a:path>
            </a:pathLst>
          </a:custGeom>
          <a:blipFill>
            <a:blip r:embed="rId4"/>
            <a:stretch>
              <a:fillRect/>
            </a:stretch>
          </a:blipFill>
        </p:spPr>
        <p:txBody>
          <a:bodyPr/>
          <a:lstStyle/>
          <a:p>
            <a:endParaRPr lang="en-US"/>
          </a:p>
        </p:txBody>
      </p:sp>
      <p:sp>
        <p:nvSpPr>
          <p:cNvPr id="8" name="Freeform 8"/>
          <p:cNvSpPr/>
          <p:nvPr/>
        </p:nvSpPr>
        <p:spPr>
          <a:xfrm>
            <a:off x="14645976" y="3035431"/>
            <a:ext cx="2737841" cy="3555637"/>
          </a:xfrm>
          <a:custGeom>
            <a:avLst/>
            <a:gdLst/>
            <a:ahLst/>
            <a:cxnLst/>
            <a:rect l="l" t="t" r="r" b="b"/>
            <a:pathLst>
              <a:path w="2737841" h="3555637">
                <a:moveTo>
                  <a:pt x="0" y="0"/>
                </a:moveTo>
                <a:lnTo>
                  <a:pt x="2737841" y="0"/>
                </a:lnTo>
                <a:lnTo>
                  <a:pt x="2737841" y="3555637"/>
                </a:lnTo>
                <a:lnTo>
                  <a:pt x="0" y="3555637"/>
                </a:lnTo>
                <a:lnTo>
                  <a:pt x="0" y="0"/>
                </a:lnTo>
                <a:close/>
              </a:path>
            </a:pathLst>
          </a:custGeom>
          <a:blipFill>
            <a:blip r:embed="rId5"/>
            <a:stretch>
              <a:fillRect/>
            </a:stretch>
          </a:blipFill>
        </p:spPr>
        <p:txBody>
          <a:bodyPr/>
          <a:lstStyle/>
          <a:p>
            <a:endParaRPr lang="en-US"/>
          </a:p>
        </p:txBody>
      </p:sp>
      <p:sp>
        <p:nvSpPr>
          <p:cNvPr id="9" name="Freeform 9"/>
          <p:cNvSpPr/>
          <p:nvPr/>
        </p:nvSpPr>
        <p:spPr>
          <a:xfrm>
            <a:off x="4727761" y="8504655"/>
            <a:ext cx="1502199" cy="1363245"/>
          </a:xfrm>
          <a:custGeom>
            <a:avLst/>
            <a:gdLst/>
            <a:ahLst/>
            <a:cxnLst/>
            <a:rect l="l" t="t" r="r" b="b"/>
            <a:pathLst>
              <a:path w="1502199" h="1363245">
                <a:moveTo>
                  <a:pt x="0" y="0"/>
                </a:moveTo>
                <a:lnTo>
                  <a:pt x="1502199" y="0"/>
                </a:lnTo>
                <a:lnTo>
                  <a:pt x="1502199" y="1363245"/>
                </a:lnTo>
                <a:lnTo>
                  <a:pt x="0" y="136324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a:off x="11064457" y="8420100"/>
            <a:ext cx="1486903" cy="1278737"/>
          </a:xfrm>
          <a:custGeom>
            <a:avLst/>
            <a:gdLst/>
            <a:ahLst/>
            <a:cxnLst/>
            <a:rect l="l" t="t" r="r" b="b"/>
            <a:pathLst>
              <a:path w="1486903" h="1278737">
                <a:moveTo>
                  <a:pt x="0" y="0"/>
                </a:moveTo>
                <a:lnTo>
                  <a:pt x="1486904" y="0"/>
                </a:lnTo>
                <a:lnTo>
                  <a:pt x="1486904" y="1278737"/>
                </a:lnTo>
                <a:lnTo>
                  <a:pt x="0" y="127873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7544410" y="8451972"/>
            <a:ext cx="2201162" cy="1568328"/>
          </a:xfrm>
          <a:custGeom>
            <a:avLst/>
            <a:gdLst/>
            <a:ahLst/>
            <a:cxnLst/>
            <a:rect l="l" t="t" r="r" b="b"/>
            <a:pathLst>
              <a:path w="2201162" h="1568328">
                <a:moveTo>
                  <a:pt x="0" y="0"/>
                </a:moveTo>
                <a:lnTo>
                  <a:pt x="2201161" y="0"/>
                </a:lnTo>
                <a:lnTo>
                  <a:pt x="2201161" y="1568328"/>
                </a:lnTo>
                <a:lnTo>
                  <a:pt x="0" y="1568328"/>
                </a:lnTo>
                <a:lnTo>
                  <a:pt x="0" y="0"/>
                </a:lnTo>
                <a:close/>
              </a:path>
            </a:pathLst>
          </a:custGeom>
          <a:blipFill>
            <a:blip r:embed="rId8"/>
            <a:stretch>
              <a:fillRect/>
            </a:stretch>
          </a:blipFill>
        </p:spPr>
        <p:txBody>
          <a:bodyPr/>
          <a:lstStyle/>
          <a:p>
            <a:endParaRPr lang="en-US"/>
          </a:p>
        </p:txBody>
      </p:sp>
      <p:sp>
        <p:nvSpPr>
          <p:cNvPr id="12" name="TextBox 12"/>
          <p:cNvSpPr txBox="1"/>
          <p:nvPr/>
        </p:nvSpPr>
        <p:spPr>
          <a:xfrm>
            <a:off x="5409364" y="1257300"/>
            <a:ext cx="7303671" cy="1140229"/>
          </a:xfrm>
          <a:prstGeom prst="rect">
            <a:avLst/>
          </a:prstGeom>
        </p:spPr>
        <p:txBody>
          <a:bodyPr lIns="0" tIns="0" rIns="0" bIns="0" rtlCol="0" anchor="t">
            <a:spAutoFit/>
          </a:bodyPr>
          <a:lstStyle/>
          <a:p>
            <a:pPr algn="ctr">
              <a:lnSpc>
                <a:spcPts val="7592"/>
              </a:lnSpc>
            </a:pPr>
            <a:r>
              <a:rPr lang="en-US" sz="7371" i="1">
                <a:solidFill>
                  <a:srgbClr val="004AAD"/>
                </a:solidFill>
                <a:latin typeface="Bungee"/>
                <a:ea typeface="Bungee"/>
                <a:cs typeface="Bungee"/>
                <a:sym typeface="Bungee"/>
              </a:rPr>
              <a:t>OBJECTIVES</a:t>
            </a:r>
          </a:p>
        </p:txBody>
      </p:sp>
      <p:sp>
        <p:nvSpPr>
          <p:cNvPr id="13" name="TextBox 13"/>
          <p:cNvSpPr txBox="1"/>
          <p:nvPr/>
        </p:nvSpPr>
        <p:spPr>
          <a:xfrm>
            <a:off x="7700614" y="5426438"/>
            <a:ext cx="2478137" cy="744004"/>
          </a:xfrm>
          <a:prstGeom prst="rect">
            <a:avLst/>
          </a:prstGeom>
        </p:spPr>
        <p:txBody>
          <a:bodyPr lIns="0" tIns="0" rIns="0" bIns="0" rtlCol="0" anchor="t">
            <a:spAutoFit/>
          </a:bodyPr>
          <a:lstStyle/>
          <a:p>
            <a:pPr algn="ctr">
              <a:lnSpc>
                <a:spcPts val="6497"/>
              </a:lnSpc>
            </a:pPr>
            <a:r>
              <a:rPr lang="en-US" sz="3108">
                <a:solidFill>
                  <a:srgbClr val="FF3131"/>
                </a:solidFill>
                <a:latin typeface="Lilita One"/>
                <a:ea typeface="Lilita One"/>
                <a:cs typeface="Lilita One"/>
                <a:sym typeface="Lilita One"/>
              </a:rPr>
              <a:t>Say it With Me</a:t>
            </a:r>
          </a:p>
        </p:txBody>
      </p:sp>
      <p:sp>
        <p:nvSpPr>
          <p:cNvPr id="14" name="TextBox 14"/>
          <p:cNvSpPr txBox="1"/>
          <p:nvPr/>
        </p:nvSpPr>
        <p:spPr>
          <a:xfrm>
            <a:off x="1455637" y="7142696"/>
            <a:ext cx="15308363" cy="744004"/>
          </a:xfrm>
          <a:prstGeom prst="rect">
            <a:avLst/>
          </a:prstGeom>
        </p:spPr>
        <p:txBody>
          <a:bodyPr wrap="square" lIns="0" tIns="0" rIns="0" bIns="0" rtlCol="0" anchor="t">
            <a:spAutoFit/>
          </a:bodyPr>
          <a:lstStyle/>
          <a:p>
            <a:pPr algn="ctr">
              <a:lnSpc>
                <a:spcPts val="6497"/>
              </a:lnSpc>
            </a:pPr>
            <a:r>
              <a:rPr lang="en-US" sz="3108" dirty="0">
                <a:solidFill>
                  <a:schemeClr val="tx2">
                    <a:lumMod val="50000"/>
                  </a:schemeClr>
                </a:solidFill>
                <a:latin typeface="Lilita One"/>
                <a:ea typeface="Lilita One"/>
                <a:cs typeface="Lilita One"/>
                <a:sym typeface="Lilita One"/>
              </a:rPr>
              <a:t>I can write a new version of a scene by imagining what another character thinks and feels.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004AAD">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2200080" y="2151989"/>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alphaModFix amt="34000"/>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0" y="8783"/>
            <a:ext cx="6566681" cy="4095968"/>
          </a:xfrm>
          <a:custGeom>
            <a:avLst/>
            <a:gdLst/>
            <a:ahLst/>
            <a:cxnLst/>
            <a:rect l="l" t="t" r="r" b="b"/>
            <a:pathLst>
              <a:path w="6566681" h="4095968">
                <a:moveTo>
                  <a:pt x="0" y="0"/>
                </a:moveTo>
                <a:lnTo>
                  <a:pt x="6566681" y="0"/>
                </a:lnTo>
                <a:lnTo>
                  <a:pt x="6566681" y="4095967"/>
                </a:lnTo>
                <a:lnTo>
                  <a:pt x="0" y="4095967"/>
                </a:lnTo>
                <a:lnTo>
                  <a:pt x="0" y="0"/>
                </a:lnTo>
                <a:close/>
              </a:path>
            </a:pathLst>
          </a:custGeom>
          <a:blipFill>
            <a:blip r:embed="rId3"/>
            <a:stretch>
              <a:fillRect/>
            </a:stretch>
          </a:blipFill>
        </p:spPr>
        <p:txBody>
          <a:bodyPr/>
          <a:lstStyle/>
          <a:p>
            <a:endParaRPr lang="en-US"/>
          </a:p>
        </p:txBody>
      </p:sp>
      <p:sp>
        <p:nvSpPr>
          <p:cNvPr id="4" name="Freeform 4"/>
          <p:cNvSpPr/>
          <p:nvPr/>
        </p:nvSpPr>
        <p:spPr>
          <a:xfrm flipH="1">
            <a:off x="16031348" y="2079818"/>
            <a:ext cx="4114800" cy="4114800"/>
          </a:xfrm>
          <a:custGeom>
            <a:avLst/>
            <a:gdLst/>
            <a:ahLst/>
            <a:cxnLst/>
            <a:rect l="l" t="t" r="r" b="b"/>
            <a:pathLst>
              <a:path w="4114800" h="4114800">
                <a:moveTo>
                  <a:pt x="4114800" y="0"/>
                </a:moveTo>
                <a:lnTo>
                  <a:pt x="0" y="0"/>
                </a:lnTo>
                <a:lnTo>
                  <a:pt x="0" y="4114800"/>
                </a:lnTo>
                <a:lnTo>
                  <a:pt x="4114800" y="4114800"/>
                </a:lnTo>
                <a:lnTo>
                  <a:pt x="4114800" y="0"/>
                </a:lnTo>
                <a:close/>
              </a:path>
            </a:pathLst>
          </a:custGeom>
          <a:blipFill>
            <a:blip>
              <a:alphaModFix amt="34000"/>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Freeform 5"/>
          <p:cNvSpPr/>
          <p:nvPr/>
        </p:nvSpPr>
        <p:spPr>
          <a:xfrm flipH="1">
            <a:off x="11807909" y="5644"/>
            <a:ext cx="6480091" cy="4041957"/>
          </a:xfrm>
          <a:custGeom>
            <a:avLst/>
            <a:gdLst/>
            <a:ahLst/>
            <a:cxnLst/>
            <a:rect l="l" t="t" r="r" b="b"/>
            <a:pathLst>
              <a:path w="6480091" h="4041957">
                <a:moveTo>
                  <a:pt x="6480091" y="0"/>
                </a:moveTo>
                <a:lnTo>
                  <a:pt x="0" y="0"/>
                </a:lnTo>
                <a:lnTo>
                  <a:pt x="0" y="4041956"/>
                </a:lnTo>
                <a:lnTo>
                  <a:pt x="6480091" y="4041956"/>
                </a:lnTo>
                <a:lnTo>
                  <a:pt x="6480091" y="0"/>
                </a:lnTo>
                <a:close/>
              </a:path>
            </a:pathLst>
          </a:custGeom>
          <a:blipFill>
            <a:blip r:embed="rId3"/>
            <a:stretch>
              <a:fillRect/>
            </a:stretch>
          </a:blipFill>
        </p:spPr>
        <p:txBody>
          <a:bodyPr/>
          <a:lstStyle/>
          <a:p>
            <a:endParaRPr lang="en-US"/>
          </a:p>
        </p:txBody>
      </p:sp>
      <p:sp>
        <p:nvSpPr>
          <p:cNvPr id="6" name="TextBox 6"/>
          <p:cNvSpPr txBox="1"/>
          <p:nvPr/>
        </p:nvSpPr>
        <p:spPr>
          <a:xfrm>
            <a:off x="2675954" y="1476349"/>
            <a:ext cx="12916160" cy="503289"/>
          </a:xfrm>
          <a:prstGeom prst="rect">
            <a:avLst/>
          </a:prstGeom>
        </p:spPr>
        <p:txBody>
          <a:bodyPr lIns="0" tIns="0" rIns="0" bIns="0" rtlCol="0" anchor="t">
            <a:spAutoFit/>
          </a:bodyPr>
          <a:lstStyle/>
          <a:p>
            <a:pPr algn="ctr">
              <a:lnSpc>
                <a:spcPts val="4072"/>
              </a:lnSpc>
              <a:spcBef>
                <a:spcPct val="0"/>
              </a:spcBef>
            </a:pPr>
            <a:r>
              <a:rPr lang="en-US" sz="2908">
                <a:solidFill>
                  <a:srgbClr val="000000"/>
                </a:solidFill>
                <a:latin typeface="Lilita One"/>
                <a:ea typeface="Lilita One"/>
                <a:cs typeface="Lilita One"/>
                <a:sym typeface="Lilita One"/>
              </a:rPr>
              <a:t>Example: </a:t>
            </a:r>
            <a:r>
              <a:rPr lang="en-US" sz="2908">
                <a:solidFill>
                  <a:srgbClr val="E82A9F"/>
                </a:solidFill>
                <a:latin typeface="Lilita One"/>
                <a:ea typeface="Lilita One"/>
                <a:cs typeface="Lilita One"/>
                <a:sym typeface="Lilita One"/>
              </a:rPr>
              <a:t>Let’s compare the pigs in the story; they all build houses, that’s the same.</a:t>
            </a:r>
          </a:p>
        </p:txBody>
      </p:sp>
      <p:sp>
        <p:nvSpPr>
          <p:cNvPr id="7" name="AutoShape 7"/>
          <p:cNvSpPr/>
          <p:nvPr/>
        </p:nvSpPr>
        <p:spPr>
          <a:xfrm>
            <a:off x="2056820" y="3162678"/>
            <a:ext cx="14154427" cy="0"/>
          </a:xfrm>
          <a:prstGeom prst="line">
            <a:avLst/>
          </a:prstGeom>
          <a:ln w="28575" cap="flat">
            <a:solidFill>
              <a:srgbClr val="000000"/>
            </a:solidFill>
            <a:prstDash val="solid"/>
            <a:headEnd type="none" w="sm" len="sm"/>
            <a:tailEnd type="none" w="sm" len="sm"/>
          </a:ln>
        </p:spPr>
        <p:txBody>
          <a:bodyPr/>
          <a:lstStyle/>
          <a:p>
            <a:endParaRPr lang="en-US"/>
          </a:p>
        </p:txBody>
      </p:sp>
      <p:sp>
        <p:nvSpPr>
          <p:cNvPr id="8" name="AutoShape 8"/>
          <p:cNvSpPr/>
          <p:nvPr/>
        </p:nvSpPr>
        <p:spPr>
          <a:xfrm>
            <a:off x="2675954" y="1979638"/>
            <a:ext cx="12916160" cy="0"/>
          </a:xfrm>
          <a:prstGeom prst="line">
            <a:avLst/>
          </a:prstGeom>
          <a:ln w="28575" cap="flat">
            <a:solidFill>
              <a:srgbClr val="000000"/>
            </a:solidFill>
            <a:prstDash val="solid"/>
            <a:headEnd type="none" w="sm" len="sm"/>
            <a:tailEnd type="none" w="sm" len="sm"/>
          </a:ln>
        </p:spPr>
        <p:txBody>
          <a:bodyPr/>
          <a:lstStyle/>
          <a:p>
            <a:endParaRPr lang="en-US"/>
          </a:p>
        </p:txBody>
      </p:sp>
      <p:sp>
        <p:nvSpPr>
          <p:cNvPr id="9" name="AutoShape 9"/>
          <p:cNvSpPr/>
          <p:nvPr/>
        </p:nvSpPr>
        <p:spPr>
          <a:xfrm>
            <a:off x="2056820" y="4138088"/>
            <a:ext cx="14154427" cy="0"/>
          </a:xfrm>
          <a:prstGeom prst="line">
            <a:avLst/>
          </a:prstGeom>
          <a:ln w="28575" cap="flat">
            <a:solidFill>
              <a:srgbClr val="000000"/>
            </a:solidFill>
            <a:prstDash val="solid"/>
            <a:headEnd type="none" w="sm" len="sm"/>
            <a:tailEnd type="none" w="sm" len="sm"/>
          </a:ln>
        </p:spPr>
        <p:txBody>
          <a:bodyPr/>
          <a:lstStyle/>
          <a:p>
            <a:endParaRPr lang="en-US"/>
          </a:p>
        </p:txBody>
      </p:sp>
      <p:sp>
        <p:nvSpPr>
          <p:cNvPr id="10" name="AutoShape 10"/>
          <p:cNvSpPr/>
          <p:nvPr/>
        </p:nvSpPr>
        <p:spPr>
          <a:xfrm>
            <a:off x="2121854" y="5230309"/>
            <a:ext cx="14024358" cy="0"/>
          </a:xfrm>
          <a:prstGeom prst="line">
            <a:avLst/>
          </a:prstGeom>
          <a:ln w="28575" cap="flat">
            <a:solidFill>
              <a:srgbClr val="000000"/>
            </a:solidFill>
            <a:prstDash val="solid"/>
            <a:headEnd type="none" w="sm" len="sm"/>
            <a:tailEnd type="none" w="sm" len="sm"/>
          </a:ln>
        </p:spPr>
        <p:txBody>
          <a:bodyPr/>
          <a:lstStyle/>
          <a:p>
            <a:endParaRPr lang="en-US"/>
          </a:p>
        </p:txBody>
      </p:sp>
      <p:grpSp>
        <p:nvGrpSpPr>
          <p:cNvPr id="11" name="Group 11"/>
          <p:cNvGrpSpPr/>
          <p:nvPr/>
        </p:nvGrpSpPr>
        <p:grpSpPr>
          <a:xfrm>
            <a:off x="14706600" y="3191146"/>
            <a:ext cx="1654917" cy="611081"/>
            <a:chOff x="0" y="0"/>
            <a:chExt cx="2206556" cy="814775"/>
          </a:xfrm>
        </p:grpSpPr>
        <p:sp>
          <p:nvSpPr>
            <p:cNvPr id="12" name="Freeform 12"/>
            <p:cNvSpPr/>
            <p:nvPr/>
          </p:nvSpPr>
          <p:spPr>
            <a:xfrm>
              <a:off x="0" y="0"/>
              <a:ext cx="692559" cy="814775"/>
            </a:xfrm>
            <a:custGeom>
              <a:avLst/>
              <a:gdLst/>
              <a:ahLst/>
              <a:cxnLst/>
              <a:rect l="l" t="t" r="r" b="b"/>
              <a:pathLst>
                <a:path w="692559" h="814775">
                  <a:moveTo>
                    <a:pt x="0" y="0"/>
                  </a:moveTo>
                  <a:lnTo>
                    <a:pt x="692559" y="0"/>
                  </a:lnTo>
                  <a:lnTo>
                    <a:pt x="692559" y="814775"/>
                  </a:lnTo>
                  <a:lnTo>
                    <a:pt x="0" y="814775"/>
                  </a:lnTo>
                  <a:lnTo>
                    <a:pt x="0" y="0"/>
                  </a:lnTo>
                  <a:close/>
                </a:path>
              </a:pathLst>
            </a:custGeom>
            <a:blipFill>
              <a:blip r:embed="rId4"/>
              <a:stretch>
                <a:fillRect/>
              </a:stretch>
            </a:blipFill>
          </p:spPr>
          <p:txBody>
            <a:bodyPr/>
            <a:lstStyle/>
            <a:p>
              <a:endParaRPr lang="en-US"/>
            </a:p>
          </p:txBody>
        </p:sp>
        <p:sp>
          <p:nvSpPr>
            <p:cNvPr id="13" name="Freeform 13"/>
            <p:cNvSpPr/>
            <p:nvPr/>
          </p:nvSpPr>
          <p:spPr>
            <a:xfrm>
              <a:off x="672585" y="99568"/>
              <a:ext cx="756582" cy="535282"/>
            </a:xfrm>
            <a:custGeom>
              <a:avLst/>
              <a:gdLst/>
              <a:ahLst/>
              <a:cxnLst/>
              <a:rect l="l" t="t" r="r" b="b"/>
              <a:pathLst>
                <a:path w="756582" h="535282">
                  <a:moveTo>
                    <a:pt x="0" y="0"/>
                  </a:moveTo>
                  <a:lnTo>
                    <a:pt x="756582" y="0"/>
                  </a:lnTo>
                  <a:lnTo>
                    <a:pt x="756582" y="535282"/>
                  </a:lnTo>
                  <a:lnTo>
                    <a:pt x="0" y="53528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4" name="Freeform 14"/>
            <p:cNvSpPr/>
            <p:nvPr/>
          </p:nvSpPr>
          <p:spPr>
            <a:xfrm>
              <a:off x="1587000" y="137586"/>
              <a:ext cx="619556" cy="459246"/>
            </a:xfrm>
            <a:custGeom>
              <a:avLst/>
              <a:gdLst/>
              <a:ahLst/>
              <a:cxnLst/>
              <a:rect l="l" t="t" r="r" b="b"/>
              <a:pathLst>
                <a:path w="619556" h="459246">
                  <a:moveTo>
                    <a:pt x="0" y="0"/>
                  </a:moveTo>
                  <a:lnTo>
                    <a:pt x="619556" y="0"/>
                  </a:lnTo>
                  <a:lnTo>
                    <a:pt x="619556" y="459246"/>
                  </a:lnTo>
                  <a:lnTo>
                    <a:pt x="0" y="45924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15" name="Freeform 15"/>
          <p:cNvSpPr/>
          <p:nvPr/>
        </p:nvSpPr>
        <p:spPr>
          <a:xfrm>
            <a:off x="13144108" y="829295"/>
            <a:ext cx="676831" cy="710584"/>
          </a:xfrm>
          <a:custGeom>
            <a:avLst/>
            <a:gdLst/>
            <a:ahLst/>
            <a:cxnLst/>
            <a:rect l="l" t="t" r="r" b="b"/>
            <a:pathLst>
              <a:path w="676831" h="710584">
                <a:moveTo>
                  <a:pt x="0" y="0"/>
                </a:moveTo>
                <a:lnTo>
                  <a:pt x="676831" y="0"/>
                </a:lnTo>
                <a:lnTo>
                  <a:pt x="676831" y="710584"/>
                </a:lnTo>
                <a:lnTo>
                  <a:pt x="0" y="71058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6" name="Freeform 16"/>
          <p:cNvSpPr/>
          <p:nvPr/>
        </p:nvSpPr>
        <p:spPr>
          <a:xfrm flipH="1">
            <a:off x="16031348" y="5940902"/>
            <a:ext cx="4114800" cy="4114800"/>
          </a:xfrm>
          <a:custGeom>
            <a:avLst/>
            <a:gdLst/>
            <a:ahLst/>
            <a:cxnLst/>
            <a:rect l="l" t="t" r="r" b="b"/>
            <a:pathLst>
              <a:path w="4114800" h="4114800">
                <a:moveTo>
                  <a:pt x="4114800" y="0"/>
                </a:moveTo>
                <a:lnTo>
                  <a:pt x="0" y="0"/>
                </a:lnTo>
                <a:lnTo>
                  <a:pt x="0" y="4114800"/>
                </a:lnTo>
                <a:lnTo>
                  <a:pt x="4114800" y="4114800"/>
                </a:lnTo>
                <a:lnTo>
                  <a:pt x="4114800" y="0"/>
                </a:lnTo>
                <a:close/>
              </a:path>
            </a:pathLst>
          </a:custGeom>
          <a:blipFill>
            <a:blip>
              <a:alphaModFix amt="34000"/>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7" name="AutoShape 17"/>
          <p:cNvSpPr/>
          <p:nvPr/>
        </p:nvSpPr>
        <p:spPr>
          <a:xfrm>
            <a:off x="1908561" y="6242191"/>
            <a:ext cx="14658272" cy="0"/>
          </a:xfrm>
          <a:prstGeom prst="line">
            <a:avLst/>
          </a:prstGeom>
          <a:ln w="28575" cap="flat">
            <a:solidFill>
              <a:srgbClr val="000000"/>
            </a:solidFill>
            <a:prstDash val="solid"/>
            <a:headEnd type="none" w="sm" len="sm"/>
            <a:tailEnd type="none" w="sm" len="sm"/>
          </a:ln>
        </p:spPr>
        <p:txBody>
          <a:bodyPr/>
          <a:lstStyle/>
          <a:p>
            <a:endParaRPr lang="en-US"/>
          </a:p>
        </p:txBody>
      </p:sp>
      <p:sp>
        <p:nvSpPr>
          <p:cNvPr id="18" name="TextBox 18"/>
          <p:cNvSpPr txBox="1"/>
          <p:nvPr/>
        </p:nvSpPr>
        <p:spPr>
          <a:xfrm>
            <a:off x="2056820" y="5730936"/>
            <a:ext cx="14154427" cy="457928"/>
          </a:xfrm>
          <a:prstGeom prst="rect">
            <a:avLst/>
          </a:prstGeom>
        </p:spPr>
        <p:txBody>
          <a:bodyPr lIns="0" tIns="0" rIns="0" bIns="0" rtlCol="0" anchor="t">
            <a:spAutoFit/>
          </a:bodyPr>
          <a:lstStyle/>
          <a:p>
            <a:pPr algn="ctr">
              <a:lnSpc>
                <a:spcPts val="3634"/>
              </a:lnSpc>
              <a:spcBef>
                <a:spcPct val="0"/>
              </a:spcBef>
            </a:pPr>
            <a:r>
              <a:rPr lang="en-US" sz="2596">
                <a:solidFill>
                  <a:srgbClr val="000000"/>
                </a:solidFill>
                <a:latin typeface="Lilita One"/>
                <a:ea typeface="Lilita One"/>
                <a:cs typeface="Lilita One"/>
                <a:sym typeface="Lilita One"/>
              </a:rPr>
              <a:t>Example: </a:t>
            </a:r>
            <a:r>
              <a:rPr lang="en-US" sz="2596">
                <a:solidFill>
                  <a:srgbClr val="E82A9F"/>
                </a:solidFill>
                <a:latin typeface="Lilita One"/>
                <a:ea typeface="Lilita One"/>
                <a:cs typeface="Lilita One"/>
                <a:sym typeface="Lilita One"/>
              </a:rPr>
              <a:t>Today we will compose a scene for the story from a different perspective.</a:t>
            </a:r>
          </a:p>
        </p:txBody>
      </p:sp>
      <p:sp>
        <p:nvSpPr>
          <p:cNvPr id="19" name="AutoShape 19"/>
          <p:cNvSpPr/>
          <p:nvPr/>
        </p:nvSpPr>
        <p:spPr>
          <a:xfrm>
            <a:off x="1562076" y="7309733"/>
            <a:ext cx="15143914" cy="0"/>
          </a:xfrm>
          <a:prstGeom prst="line">
            <a:avLst/>
          </a:prstGeom>
          <a:ln w="28575" cap="flat">
            <a:solidFill>
              <a:srgbClr val="000000"/>
            </a:solidFill>
            <a:prstDash val="solid"/>
            <a:headEnd type="none" w="sm" len="sm"/>
            <a:tailEnd type="none" w="sm" len="sm"/>
          </a:ln>
        </p:spPr>
        <p:txBody>
          <a:bodyPr/>
          <a:lstStyle/>
          <a:p>
            <a:endParaRPr lang="en-US"/>
          </a:p>
        </p:txBody>
      </p:sp>
      <p:sp>
        <p:nvSpPr>
          <p:cNvPr id="20" name="Freeform 20"/>
          <p:cNvSpPr/>
          <p:nvPr/>
        </p:nvSpPr>
        <p:spPr>
          <a:xfrm>
            <a:off x="14173416" y="4165236"/>
            <a:ext cx="694994" cy="605514"/>
          </a:xfrm>
          <a:custGeom>
            <a:avLst/>
            <a:gdLst/>
            <a:ahLst/>
            <a:cxnLst/>
            <a:rect l="l" t="t" r="r" b="b"/>
            <a:pathLst>
              <a:path w="694994" h="605514">
                <a:moveTo>
                  <a:pt x="0" y="0"/>
                </a:moveTo>
                <a:lnTo>
                  <a:pt x="694995" y="0"/>
                </a:lnTo>
                <a:lnTo>
                  <a:pt x="694995" y="605514"/>
                </a:lnTo>
                <a:lnTo>
                  <a:pt x="0" y="60551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21" name="Group 21"/>
          <p:cNvGrpSpPr/>
          <p:nvPr/>
        </p:nvGrpSpPr>
        <p:grpSpPr>
          <a:xfrm>
            <a:off x="13695785" y="2025972"/>
            <a:ext cx="2763415" cy="672460"/>
            <a:chOff x="0" y="0"/>
            <a:chExt cx="3684553" cy="896614"/>
          </a:xfrm>
        </p:grpSpPr>
        <p:grpSp>
          <p:nvGrpSpPr>
            <p:cNvPr id="22" name="Group 22"/>
            <p:cNvGrpSpPr/>
            <p:nvPr/>
          </p:nvGrpSpPr>
          <p:grpSpPr>
            <a:xfrm>
              <a:off x="773576" y="65996"/>
              <a:ext cx="1706278" cy="769458"/>
              <a:chOff x="0" y="0"/>
              <a:chExt cx="791699" cy="357022"/>
            </a:xfrm>
          </p:grpSpPr>
          <p:sp>
            <p:nvSpPr>
              <p:cNvPr id="23" name="Freeform 23"/>
              <p:cNvSpPr/>
              <p:nvPr/>
            </p:nvSpPr>
            <p:spPr>
              <a:xfrm>
                <a:off x="0" y="0"/>
                <a:ext cx="791699" cy="357022"/>
              </a:xfrm>
              <a:custGeom>
                <a:avLst/>
                <a:gdLst/>
                <a:ahLst/>
                <a:cxnLst/>
                <a:rect l="l" t="t" r="r" b="b"/>
                <a:pathLst>
                  <a:path w="791699" h="357022">
                    <a:moveTo>
                      <a:pt x="0" y="0"/>
                    </a:moveTo>
                    <a:lnTo>
                      <a:pt x="791699" y="0"/>
                    </a:lnTo>
                    <a:lnTo>
                      <a:pt x="791699" y="357022"/>
                    </a:lnTo>
                    <a:lnTo>
                      <a:pt x="0" y="357022"/>
                    </a:lnTo>
                    <a:close/>
                  </a:path>
                </a:pathLst>
              </a:custGeom>
              <a:solidFill>
                <a:srgbClr val="032049"/>
              </a:solidFill>
            </p:spPr>
            <p:txBody>
              <a:bodyPr/>
              <a:lstStyle/>
              <a:p>
                <a:endParaRPr lang="en-US"/>
              </a:p>
            </p:txBody>
          </p:sp>
          <p:sp>
            <p:nvSpPr>
              <p:cNvPr id="24" name="TextBox 24"/>
              <p:cNvSpPr txBox="1"/>
              <p:nvPr/>
            </p:nvSpPr>
            <p:spPr>
              <a:xfrm>
                <a:off x="0" y="-38100"/>
                <a:ext cx="791699" cy="395122"/>
              </a:xfrm>
              <a:prstGeom prst="rect">
                <a:avLst/>
              </a:prstGeom>
            </p:spPr>
            <p:txBody>
              <a:bodyPr lIns="50800" tIns="50800" rIns="50800" bIns="50800" rtlCol="0" anchor="ctr"/>
              <a:lstStyle/>
              <a:p>
                <a:pPr algn="ctr">
                  <a:lnSpc>
                    <a:spcPts val="1955"/>
                  </a:lnSpc>
                </a:pPr>
                <a:endParaRPr/>
              </a:p>
            </p:txBody>
          </p:sp>
        </p:grpSp>
        <p:sp>
          <p:nvSpPr>
            <p:cNvPr id="25" name="TextBox 25"/>
            <p:cNvSpPr txBox="1"/>
            <p:nvPr/>
          </p:nvSpPr>
          <p:spPr>
            <a:xfrm>
              <a:off x="842177" y="45143"/>
              <a:ext cx="1614552" cy="769395"/>
            </a:xfrm>
            <a:prstGeom prst="rect">
              <a:avLst/>
            </a:prstGeom>
          </p:spPr>
          <p:txBody>
            <a:bodyPr lIns="0" tIns="0" rIns="0" bIns="0" rtlCol="0" anchor="t">
              <a:spAutoFit/>
            </a:bodyPr>
            <a:lstStyle/>
            <a:p>
              <a:pPr algn="ctr">
                <a:lnSpc>
                  <a:spcPts val="1516"/>
                </a:lnSpc>
              </a:pPr>
              <a:r>
                <a:rPr lang="en-US" sz="1082">
                  <a:solidFill>
                    <a:srgbClr val="FFFFFF"/>
                  </a:solidFill>
                  <a:latin typeface="Lilita One"/>
                  <a:ea typeface="Lilita One"/>
                  <a:cs typeface="Lilita One"/>
                  <a:sym typeface="Lilita One"/>
                </a:rPr>
                <a:t>Remember our Venn </a:t>
              </a:r>
            </a:p>
            <a:p>
              <a:pPr algn="ctr">
                <a:lnSpc>
                  <a:spcPts val="1516"/>
                </a:lnSpc>
              </a:pPr>
              <a:r>
                <a:rPr lang="en-US" sz="1082">
                  <a:solidFill>
                    <a:srgbClr val="FFFFFF"/>
                  </a:solidFill>
                  <a:latin typeface="Lilita One"/>
                  <a:ea typeface="Lilita One"/>
                  <a:cs typeface="Lilita One"/>
                  <a:sym typeface="Lilita One"/>
                </a:rPr>
                <a:t>diagrams from </a:t>
              </a:r>
            </a:p>
            <a:p>
              <a:pPr algn="ctr">
                <a:lnSpc>
                  <a:spcPts val="1516"/>
                </a:lnSpc>
                <a:spcBef>
                  <a:spcPct val="0"/>
                </a:spcBef>
              </a:pPr>
              <a:r>
                <a:rPr lang="en-US" sz="1082">
                  <a:solidFill>
                    <a:srgbClr val="FFFFFF"/>
                  </a:solidFill>
                  <a:latin typeface="Lilita One"/>
                  <a:ea typeface="Lilita One"/>
                  <a:cs typeface="Lilita One"/>
                  <a:sym typeface="Lilita One"/>
                </a:rPr>
                <a:t>Cinderella.</a:t>
              </a:r>
            </a:p>
          </p:txBody>
        </p:sp>
        <p:sp>
          <p:nvSpPr>
            <p:cNvPr id="26" name="Freeform 26"/>
            <p:cNvSpPr/>
            <p:nvPr/>
          </p:nvSpPr>
          <p:spPr>
            <a:xfrm>
              <a:off x="2505194" y="77323"/>
              <a:ext cx="1179358" cy="803438"/>
            </a:xfrm>
            <a:custGeom>
              <a:avLst/>
              <a:gdLst/>
              <a:ahLst/>
              <a:cxnLst/>
              <a:rect l="l" t="t" r="r" b="b"/>
              <a:pathLst>
                <a:path w="1179358" h="803438">
                  <a:moveTo>
                    <a:pt x="0" y="0"/>
                  </a:moveTo>
                  <a:lnTo>
                    <a:pt x="1179359" y="0"/>
                  </a:lnTo>
                  <a:lnTo>
                    <a:pt x="1179359" y="803438"/>
                  </a:lnTo>
                  <a:lnTo>
                    <a:pt x="0" y="80343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27" name="Group 27"/>
            <p:cNvGrpSpPr/>
            <p:nvPr/>
          </p:nvGrpSpPr>
          <p:grpSpPr>
            <a:xfrm>
              <a:off x="0" y="0"/>
              <a:ext cx="3684553" cy="896614"/>
              <a:chOff x="0" y="0"/>
              <a:chExt cx="980870" cy="238689"/>
            </a:xfrm>
          </p:grpSpPr>
          <p:sp>
            <p:nvSpPr>
              <p:cNvPr id="28" name="Freeform 28"/>
              <p:cNvSpPr/>
              <p:nvPr/>
            </p:nvSpPr>
            <p:spPr>
              <a:xfrm>
                <a:off x="0" y="0"/>
                <a:ext cx="980870" cy="238689"/>
              </a:xfrm>
              <a:custGeom>
                <a:avLst/>
                <a:gdLst/>
                <a:ahLst/>
                <a:cxnLst/>
                <a:rect l="l" t="t" r="r" b="b"/>
                <a:pathLst>
                  <a:path w="980870" h="238689">
                    <a:moveTo>
                      <a:pt x="0" y="0"/>
                    </a:moveTo>
                    <a:lnTo>
                      <a:pt x="980870" y="0"/>
                    </a:lnTo>
                    <a:lnTo>
                      <a:pt x="980870" y="238689"/>
                    </a:lnTo>
                    <a:lnTo>
                      <a:pt x="0" y="238689"/>
                    </a:lnTo>
                    <a:close/>
                  </a:path>
                </a:pathLst>
              </a:custGeom>
              <a:ln w="38100" cap="sq">
                <a:solidFill>
                  <a:srgbClr val="004AAD"/>
                </a:solidFill>
                <a:prstDash val="solid"/>
                <a:miter/>
              </a:ln>
            </p:spPr>
            <p:txBody>
              <a:bodyPr/>
              <a:lstStyle/>
              <a:p>
                <a:endParaRPr lang="en-US"/>
              </a:p>
            </p:txBody>
          </p:sp>
          <p:sp>
            <p:nvSpPr>
              <p:cNvPr id="29" name="TextBox 29"/>
              <p:cNvSpPr txBox="1"/>
              <p:nvPr/>
            </p:nvSpPr>
            <p:spPr>
              <a:xfrm>
                <a:off x="0" y="-38100"/>
                <a:ext cx="980870" cy="276789"/>
              </a:xfrm>
              <a:prstGeom prst="rect">
                <a:avLst/>
              </a:prstGeom>
            </p:spPr>
            <p:txBody>
              <a:bodyPr lIns="88542" tIns="88542" rIns="88542" bIns="88542" rtlCol="0" anchor="ctr"/>
              <a:lstStyle/>
              <a:p>
                <a:pPr algn="ctr">
                  <a:lnSpc>
                    <a:spcPts val="2043"/>
                  </a:lnSpc>
                </a:pPr>
                <a:endParaRPr/>
              </a:p>
            </p:txBody>
          </p:sp>
        </p:grpSp>
        <p:sp>
          <p:nvSpPr>
            <p:cNvPr id="30" name="Freeform 30"/>
            <p:cNvSpPr/>
            <p:nvPr/>
          </p:nvSpPr>
          <p:spPr>
            <a:xfrm>
              <a:off x="47558" y="28302"/>
              <a:ext cx="650630" cy="769458"/>
            </a:xfrm>
            <a:custGeom>
              <a:avLst/>
              <a:gdLst/>
              <a:ahLst/>
              <a:cxnLst/>
              <a:rect l="l" t="t" r="r" b="b"/>
              <a:pathLst>
                <a:path w="650630" h="769458">
                  <a:moveTo>
                    <a:pt x="0" y="0"/>
                  </a:moveTo>
                  <a:lnTo>
                    <a:pt x="650630" y="0"/>
                  </a:lnTo>
                  <a:lnTo>
                    <a:pt x="650630" y="769457"/>
                  </a:lnTo>
                  <a:lnTo>
                    <a:pt x="0" y="769457"/>
                  </a:lnTo>
                  <a:lnTo>
                    <a:pt x="0" y="0"/>
                  </a:lnTo>
                  <a:close/>
                </a:path>
              </a:pathLst>
            </a:custGeom>
            <a:blipFill>
              <a:blip r:embed="rId10"/>
              <a:stretch>
                <a:fillRect/>
              </a:stretch>
            </a:blipFill>
          </p:spPr>
          <p:txBody>
            <a:bodyPr/>
            <a:lstStyle/>
            <a:p>
              <a:endParaRPr lang="en-US"/>
            </a:p>
          </p:txBody>
        </p:sp>
      </p:grpSp>
      <p:sp>
        <p:nvSpPr>
          <p:cNvPr id="31" name="Freeform 31"/>
          <p:cNvSpPr/>
          <p:nvPr/>
        </p:nvSpPr>
        <p:spPr>
          <a:xfrm>
            <a:off x="0" y="7390696"/>
            <a:ext cx="5031994" cy="2924847"/>
          </a:xfrm>
          <a:custGeom>
            <a:avLst/>
            <a:gdLst/>
            <a:ahLst/>
            <a:cxnLst/>
            <a:rect l="l" t="t" r="r" b="b"/>
            <a:pathLst>
              <a:path w="5031994" h="2924847">
                <a:moveTo>
                  <a:pt x="0" y="0"/>
                </a:moveTo>
                <a:lnTo>
                  <a:pt x="5031994" y="0"/>
                </a:lnTo>
                <a:lnTo>
                  <a:pt x="5031994" y="2924847"/>
                </a:lnTo>
                <a:lnTo>
                  <a:pt x="0" y="2924847"/>
                </a:lnTo>
                <a:lnTo>
                  <a:pt x="0" y="0"/>
                </a:lnTo>
                <a:close/>
              </a:path>
            </a:pathLst>
          </a:custGeom>
          <a:blipFill>
            <a:blip r:embed="rId11"/>
            <a:stretch>
              <a:fillRect/>
            </a:stretch>
          </a:blipFill>
        </p:spPr>
        <p:txBody>
          <a:bodyPr/>
          <a:lstStyle/>
          <a:p>
            <a:endParaRPr lang="en-US"/>
          </a:p>
        </p:txBody>
      </p:sp>
      <p:sp>
        <p:nvSpPr>
          <p:cNvPr id="32" name="Freeform 32"/>
          <p:cNvSpPr/>
          <p:nvPr/>
        </p:nvSpPr>
        <p:spPr>
          <a:xfrm flipH="1">
            <a:off x="13256006" y="7362121"/>
            <a:ext cx="5031994" cy="2924847"/>
          </a:xfrm>
          <a:custGeom>
            <a:avLst/>
            <a:gdLst/>
            <a:ahLst/>
            <a:cxnLst/>
            <a:rect l="l" t="t" r="r" b="b"/>
            <a:pathLst>
              <a:path w="5031994" h="2924847">
                <a:moveTo>
                  <a:pt x="5031994" y="0"/>
                </a:moveTo>
                <a:lnTo>
                  <a:pt x="0" y="0"/>
                </a:lnTo>
                <a:lnTo>
                  <a:pt x="0" y="2924847"/>
                </a:lnTo>
                <a:lnTo>
                  <a:pt x="5031994" y="2924847"/>
                </a:lnTo>
                <a:lnTo>
                  <a:pt x="5031994" y="0"/>
                </a:lnTo>
                <a:close/>
              </a:path>
            </a:pathLst>
          </a:custGeom>
          <a:blipFill>
            <a:blip r:embed="rId11"/>
            <a:stretch>
              <a:fillRect/>
            </a:stretch>
          </a:blipFill>
        </p:spPr>
        <p:txBody>
          <a:bodyPr/>
          <a:lstStyle/>
          <a:p>
            <a:endParaRPr lang="en-US"/>
          </a:p>
        </p:txBody>
      </p:sp>
      <p:sp>
        <p:nvSpPr>
          <p:cNvPr id="33" name="AutoShape 33"/>
          <p:cNvSpPr/>
          <p:nvPr/>
        </p:nvSpPr>
        <p:spPr>
          <a:xfrm>
            <a:off x="1908561" y="8319425"/>
            <a:ext cx="14450945" cy="0"/>
          </a:xfrm>
          <a:prstGeom prst="line">
            <a:avLst/>
          </a:prstGeom>
          <a:ln w="28575" cap="flat">
            <a:solidFill>
              <a:srgbClr val="000000"/>
            </a:solidFill>
            <a:prstDash val="solid"/>
            <a:headEnd type="none" w="sm" len="sm"/>
            <a:tailEnd type="none" w="sm" len="sm"/>
          </a:ln>
        </p:spPr>
        <p:txBody>
          <a:bodyPr/>
          <a:lstStyle/>
          <a:p>
            <a:endParaRPr lang="en-US"/>
          </a:p>
        </p:txBody>
      </p:sp>
      <p:grpSp>
        <p:nvGrpSpPr>
          <p:cNvPr id="34" name="Group 34"/>
          <p:cNvGrpSpPr/>
          <p:nvPr/>
        </p:nvGrpSpPr>
        <p:grpSpPr>
          <a:xfrm>
            <a:off x="16225197" y="7501492"/>
            <a:ext cx="1774092" cy="754363"/>
            <a:chOff x="0" y="0"/>
            <a:chExt cx="2365456" cy="1005817"/>
          </a:xfrm>
        </p:grpSpPr>
        <p:grpSp>
          <p:nvGrpSpPr>
            <p:cNvPr id="35" name="Group 35"/>
            <p:cNvGrpSpPr/>
            <p:nvPr/>
          </p:nvGrpSpPr>
          <p:grpSpPr>
            <a:xfrm>
              <a:off x="0" y="0"/>
              <a:ext cx="2312821" cy="966694"/>
              <a:chOff x="0" y="0"/>
              <a:chExt cx="686195" cy="286810"/>
            </a:xfrm>
          </p:grpSpPr>
          <p:sp>
            <p:nvSpPr>
              <p:cNvPr id="36" name="Freeform 36"/>
              <p:cNvSpPr/>
              <p:nvPr/>
            </p:nvSpPr>
            <p:spPr>
              <a:xfrm>
                <a:off x="0" y="0"/>
                <a:ext cx="686195" cy="286810"/>
              </a:xfrm>
              <a:custGeom>
                <a:avLst/>
                <a:gdLst/>
                <a:ahLst/>
                <a:cxnLst/>
                <a:rect l="l" t="t" r="r" b="b"/>
                <a:pathLst>
                  <a:path w="686195" h="286810">
                    <a:moveTo>
                      <a:pt x="0" y="0"/>
                    </a:moveTo>
                    <a:lnTo>
                      <a:pt x="686195" y="0"/>
                    </a:lnTo>
                    <a:lnTo>
                      <a:pt x="686195" y="286810"/>
                    </a:lnTo>
                    <a:lnTo>
                      <a:pt x="0" y="286810"/>
                    </a:lnTo>
                    <a:close/>
                  </a:path>
                </a:pathLst>
              </a:custGeom>
              <a:solidFill>
                <a:srgbClr val="032049"/>
              </a:solidFill>
              <a:ln w="38100" cap="sq">
                <a:solidFill>
                  <a:srgbClr val="FFFEE5"/>
                </a:solidFill>
                <a:prstDash val="solid"/>
                <a:miter/>
              </a:ln>
            </p:spPr>
            <p:txBody>
              <a:bodyPr/>
              <a:lstStyle/>
              <a:p>
                <a:endParaRPr lang="en-US"/>
              </a:p>
            </p:txBody>
          </p:sp>
          <p:sp>
            <p:nvSpPr>
              <p:cNvPr id="37" name="TextBox 37"/>
              <p:cNvSpPr txBox="1"/>
              <p:nvPr/>
            </p:nvSpPr>
            <p:spPr>
              <a:xfrm>
                <a:off x="0" y="-38100"/>
                <a:ext cx="686195" cy="324910"/>
              </a:xfrm>
              <a:prstGeom prst="rect">
                <a:avLst/>
              </a:prstGeom>
            </p:spPr>
            <p:txBody>
              <a:bodyPr lIns="50800" tIns="50800" rIns="50800" bIns="50800" rtlCol="0" anchor="ctr"/>
              <a:lstStyle/>
              <a:p>
                <a:pPr algn="ctr">
                  <a:lnSpc>
                    <a:spcPts val="2659"/>
                  </a:lnSpc>
                  <a:spcBef>
                    <a:spcPct val="0"/>
                  </a:spcBef>
                </a:pPr>
                <a:endParaRPr/>
              </a:p>
            </p:txBody>
          </p:sp>
        </p:grpSp>
        <p:sp>
          <p:nvSpPr>
            <p:cNvPr id="38" name="Freeform 38"/>
            <p:cNvSpPr/>
            <p:nvPr/>
          </p:nvSpPr>
          <p:spPr>
            <a:xfrm>
              <a:off x="0" y="60689"/>
              <a:ext cx="2305190" cy="945128"/>
            </a:xfrm>
            <a:custGeom>
              <a:avLst/>
              <a:gdLst/>
              <a:ahLst/>
              <a:cxnLst/>
              <a:rect l="l" t="t" r="r" b="b"/>
              <a:pathLst>
                <a:path w="2305190" h="945128">
                  <a:moveTo>
                    <a:pt x="0" y="0"/>
                  </a:moveTo>
                  <a:lnTo>
                    <a:pt x="2305190" y="0"/>
                  </a:lnTo>
                  <a:lnTo>
                    <a:pt x="2305190" y="945128"/>
                  </a:lnTo>
                  <a:lnTo>
                    <a:pt x="0" y="94512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39" name="Freeform 39"/>
            <p:cNvSpPr/>
            <p:nvPr/>
          </p:nvSpPr>
          <p:spPr>
            <a:xfrm>
              <a:off x="193133" y="193489"/>
              <a:ext cx="659685" cy="481020"/>
            </a:xfrm>
            <a:custGeom>
              <a:avLst/>
              <a:gdLst/>
              <a:ahLst/>
              <a:cxnLst/>
              <a:rect l="l" t="t" r="r" b="b"/>
              <a:pathLst>
                <a:path w="659685" h="481020">
                  <a:moveTo>
                    <a:pt x="0" y="0"/>
                  </a:moveTo>
                  <a:lnTo>
                    <a:pt x="659685" y="0"/>
                  </a:lnTo>
                  <a:lnTo>
                    <a:pt x="659685" y="481020"/>
                  </a:lnTo>
                  <a:lnTo>
                    <a:pt x="0" y="481020"/>
                  </a:lnTo>
                  <a:lnTo>
                    <a:pt x="0" y="0"/>
                  </a:lnTo>
                  <a:close/>
                </a:path>
              </a:pathLst>
            </a:custGeom>
            <a:blipFill>
              <a:blip r:embed="rId13"/>
              <a:stretch>
                <a:fillRect/>
              </a:stretch>
            </a:blipFill>
          </p:spPr>
          <p:txBody>
            <a:bodyPr/>
            <a:lstStyle/>
            <a:p>
              <a:endParaRPr lang="en-US"/>
            </a:p>
          </p:txBody>
        </p:sp>
        <p:sp>
          <p:nvSpPr>
            <p:cNvPr id="40" name="Freeform 40"/>
            <p:cNvSpPr/>
            <p:nvPr/>
          </p:nvSpPr>
          <p:spPr>
            <a:xfrm>
              <a:off x="1346236" y="36682"/>
              <a:ext cx="1019220" cy="882899"/>
            </a:xfrm>
            <a:custGeom>
              <a:avLst/>
              <a:gdLst/>
              <a:ahLst/>
              <a:cxnLst/>
              <a:rect l="l" t="t" r="r" b="b"/>
              <a:pathLst>
                <a:path w="1019220" h="882899">
                  <a:moveTo>
                    <a:pt x="0" y="0"/>
                  </a:moveTo>
                  <a:lnTo>
                    <a:pt x="1019220" y="0"/>
                  </a:lnTo>
                  <a:lnTo>
                    <a:pt x="1019220" y="882899"/>
                  </a:lnTo>
                  <a:lnTo>
                    <a:pt x="0" y="882899"/>
                  </a:lnTo>
                  <a:lnTo>
                    <a:pt x="0" y="0"/>
                  </a:lnTo>
                  <a:close/>
                </a:path>
              </a:pathLst>
            </a:custGeom>
            <a:blipFill>
              <a:blip r:embed="rId14"/>
              <a:stretch>
                <a:fillRect/>
              </a:stretch>
            </a:blipFill>
          </p:spPr>
          <p:txBody>
            <a:bodyPr/>
            <a:lstStyle/>
            <a:p>
              <a:endParaRPr lang="en-US"/>
            </a:p>
          </p:txBody>
        </p:sp>
      </p:grpSp>
      <p:sp>
        <p:nvSpPr>
          <p:cNvPr id="41" name="AutoShape 41"/>
          <p:cNvSpPr/>
          <p:nvPr/>
        </p:nvSpPr>
        <p:spPr>
          <a:xfrm>
            <a:off x="1835727" y="9367218"/>
            <a:ext cx="14450945" cy="0"/>
          </a:xfrm>
          <a:prstGeom prst="line">
            <a:avLst/>
          </a:prstGeom>
          <a:ln w="28575" cap="flat">
            <a:solidFill>
              <a:srgbClr val="000000"/>
            </a:solidFill>
            <a:prstDash val="solid"/>
            <a:headEnd type="none" w="sm" len="sm"/>
            <a:tailEnd type="none" w="sm" len="sm"/>
          </a:ln>
        </p:spPr>
        <p:txBody>
          <a:bodyPr/>
          <a:lstStyle/>
          <a:p>
            <a:endParaRPr lang="en-US"/>
          </a:p>
        </p:txBody>
      </p:sp>
      <p:sp>
        <p:nvSpPr>
          <p:cNvPr id="42" name="Freeform 42"/>
          <p:cNvSpPr/>
          <p:nvPr/>
        </p:nvSpPr>
        <p:spPr>
          <a:xfrm>
            <a:off x="13549199" y="8332774"/>
            <a:ext cx="690914" cy="583822"/>
          </a:xfrm>
          <a:custGeom>
            <a:avLst/>
            <a:gdLst/>
            <a:ahLst/>
            <a:cxnLst/>
            <a:rect l="l" t="t" r="r" b="b"/>
            <a:pathLst>
              <a:path w="690914" h="583822">
                <a:moveTo>
                  <a:pt x="0" y="0"/>
                </a:moveTo>
                <a:lnTo>
                  <a:pt x="690914" y="0"/>
                </a:lnTo>
                <a:lnTo>
                  <a:pt x="690914" y="583822"/>
                </a:lnTo>
                <a:lnTo>
                  <a:pt x="0" y="583822"/>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43" name="Freeform 43"/>
          <p:cNvSpPr/>
          <p:nvPr/>
        </p:nvSpPr>
        <p:spPr>
          <a:xfrm>
            <a:off x="14240113" y="8343238"/>
            <a:ext cx="560767" cy="723570"/>
          </a:xfrm>
          <a:custGeom>
            <a:avLst/>
            <a:gdLst/>
            <a:ahLst/>
            <a:cxnLst/>
            <a:rect l="l" t="t" r="r" b="b"/>
            <a:pathLst>
              <a:path w="560767" h="723570">
                <a:moveTo>
                  <a:pt x="0" y="0"/>
                </a:moveTo>
                <a:lnTo>
                  <a:pt x="560767" y="0"/>
                </a:lnTo>
                <a:lnTo>
                  <a:pt x="560767" y="723570"/>
                </a:lnTo>
                <a:lnTo>
                  <a:pt x="0" y="723570"/>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44" name="Freeform 44"/>
          <p:cNvSpPr/>
          <p:nvPr/>
        </p:nvSpPr>
        <p:spPr>
          <a:xfrm>
            <a:off x="14790095" y="8325691"/>
            <a:ext cx="579297" cy="627964"/>
          </a:xfrm>
          <a:custGeom>
            <a:avLst/>
            <a:gdLst/>
            <a:ahLst/>
            <a:cxnLst/>
            <a:rect l="l" t="t" r="r" b="b"/>
            <a:pathLst>
              <a:path w="579297" h="627964">
                <a:moveTo>
                  <a:pt x="0" y="0"/>
                </a:moveTo>
                <a:lnTo>
                  <a:pt x="579297" y="0"/>
                </a:lnTo>
                <a:lnTo>
                  <a:pt x="579297" y="627964"/>
                </a:lnTo>
                <a:lnTo>
                  <a:pt x="0" y="627964"/>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45" name="TextBox 45"/>
          <p:cNvSpPr txBox="1"/>
          <p:nvPr/>
        </p:nvSpPr>
        <p:spPr>
          <a:xfrm>
            <a:off x="1773031" y="8872461"/>
            <a:ext cx="14722005" cy="423129"/>
          </a:xfrm>
          <a:prstGeom prst="rect">
            <a:avLst/>
          </a:prstGeom>
        </p:spPr>
        <p:txBody>
          <a:bodyPr lIns="0" tIns="0" rIns="0" bIns="0" rtlCol="0" anchor="t">
            <a:spAutoFit/>
          </a:bodyPr>
          <a:lstStyle/>
          <a:p>
            <a:pPr algn="ctr">
              <a:lnSpc>
                <a:spcPts val="3634"/>
              </a:lnSpc>
              <a:spcBef>
                <a:spcPct val="0"/>
              </a:spcBef>
            </a:pPr>
            <a:r>
              <a:rPr lang="en-US" sz="2596" dirty="0">
                <a:solidFill>
                  <a:srgbClr val="000000"/>
                </a:solidFill>
                <a:latin typeface="Lilita One"/>
                <a:ea typeface="Lilita One"/>
                <a:cs typeface="Lilita One"/>
                <a:sym typeface="Lilita One"/>
              </a:rPr>
              <a:t>Example: </a:t>
            </a:r>
            <a:r>
              <a:rPr lang="en-US" sz="2596" dirty="0">
                <a:solidFill>
                  <a:schemeClr val="tx2">
                    <a:lumMod val="75000"/>
                  </a:schemeClr>
                </a:solidFill>
                <a:latin typeface="Lilita One"/>
                <a:ea typeface="Lilita One"/>
                <a:cs typeface="Lilita One"/>
                <a:sym typeface="Lilita One"/>
              </a:rPr>
              <a:t>When we show empathy, we might try to imagine how the pigs felt when their houses fell. down</a:t>
            </a:r>
            <a:r>
              <a:rPr lang="en-US" sz="2596" dirty="0">
                <a:solidFill>
                  <a:srgbClr val="7843E6"/>
                </a:solidFill>
                <a:latin typeface="Lilita One"/>
                <a:ea typeface="Lilita One"/>
                <a:cs typeface="Lilita One"/>
                <a:sym typeface="Lilita One"/>
              </a:rPr>
              <a:t>.</a:t>
            </a:r>
          </a:p>
        </p:txBody>
      </p:sp>
      <p:sp>
        <p:nvSpPr>
          <p:cNvPr id="46" name="TextBox 46"/>
          <p:cNvSpPr txBox="1"/>
          <p:nvPr/>
        </p:nvSpPr>
        <p:spPr>
          <a:xfrm>
            <a:off x="1983986" y="9793400"/>
            <a:ext cx="14154427" cy="457928"/>
          </a:xfrm>
          <a:prstGeom prst="rect">
            <a:avLst/>
          </a:prstGeom>
        </p:spPr>
        <p:txBody>
          <a:bodyPr lIns="0" tIns="0" rIns="0" bIns="0" rtlCol="0" anchor="t">
            <a:spAutoFit/>
          </a:bodyPr>
          <a:lstStyle/>
          <a:p>
            <a:pPr algn="ctr">
              <a:lnSpc>
                <a:spcPts val="3634"/>
              </a:lnSpc>
              <a:spcBef>
                <a:spcPct val="0"/>
              </a:spcBef>
            </a:pPr>
            <a:r>
              <a:rPr lang="en-US" sz="2596">
                <a:solidFill>
                  <a:srgbClr val="000000"/>
                </a:solidFill>
                <a:latin typeface="Lilita One"/>
                <a:ea typeface="Lilita One"/>
                <a:cs typeface="Lilita One"/>
                <a:sym typeface="Lilita One"/>
              </a:rPr>
              <a:t>Example: The Wolf’s dialogue was, “Little pig, little pig, let me come in!”</a:t>
            </a:r>
          </a:p>
        </p:txBody>
      </p:sp>
      <p:grpSp>
        <p:nvGrpSpPr>
          <p:cNvPr id="47" name="Group 47"/>
          <p:cNvGrpSpPr/>
          <p:nvPr/>
        </p:nvGrpSpPr>
        <p:grpSpPr>
          <a:xfrm rot="1147360">
            <a:off x="14969823" y="9529103"/>
            <a:ext cx="1405457" cy="605653"/>
            <a:chOff x="0" y="0"/>
            <a:chExt cx="1873943" cy="807538"/>
          </a:xfrm>
        </p:grpSpPr>
        <p:sp>
          <p:nvSpPr>
            <p:cNvPr id="48" name="Freeform 48"/>
            <p:cNvSpPr/>
            <p:nvPr/>
          </p:nvSpPr>
          <p:spPr>
            <a:xfrm>
              <a:off x="192697" y="0"/>
              <a:ext cx="1488549" cy="807538"/>
            </a:xfrm>
            <a:custGeom>
              <a:avLst/>
              <a:gdLst/>
              <a:ahLst/>
              <a:cxnLst/>
              <a:rect l="l" t="t" r="r" b="b"/>
              <a:pathLst>
                <a:path w="1488549" h="807538">
                  <a:moveTo>
                    <a:pt x="0" y="0"/>
                  </a:moveTo>
                  <a:lnTo>
                    <a:pt x="1488549" y="0"/>
                  </a:lnTo>
                  <a:lnTo>
                    <a:pt x="1488549" y="807538"/>
                  </a:lnTo>
                  <a:lnTo>
                    <a:pt x="0" y="807538"/>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49" name="TextBox 49"/>
            <p:cNvSpPr txBox="1"/>
            <p:nvPr/>
          </p:nvSpPr>
          <p:spPr>
            <a:xfrm>
              <a:off x="0" y="106439"/>
              <a:ext cx="1873943" cy="329087"/>
            </a:xfrm>
            <a:prstGeom prst="rect">
              <a:avLst/>
            </a:prstGeom>
          </p:spPr>
          <p:txBody>
            <a:bodyPr lIns="0" tIns="0" rIns="0" bIns="0" rtlCol="0" anchor="t">
              <a:spAutoFit/>
            </a:bodyPr>
            <a:lstStyle/>
            <a:p>
              <a:pPr algn="ctr">
                <a:lnSpc>
                  <a:spcPts val="2017"/>
                </a:lnSpc>
                <a:spcBef>
                  <a:spcPct val="0"/>
                </a:spcBef>
              </a:pPr>
              <a:r>
                <a:rPr lang="en-US" sz="1441">
                  <a:solidFill>
                    <a:srgbClr val="000000"/>
                  </a:solidFill>
                  <a:latin typeface="Lilita One"/>
                  <a:ea typeface="Lilita One"/>
                  <a:cs typeface="Lilita One"/>
                  <a:sym typeface="Lilita One"/>
                </a:rPr>
                <a:t>“Gryffindor!”</a:t>
              </a:r>
            </a:p>
          </p:txBody>
        </p:sp>
      </p:grpSp>
      <p:sp>
        <p:nvSpPr>
          <p:cNvPr id="50" name="Freeform 50"/>
          <p:cNvSpPr/>
          <p:nvPr/>
        </p:nvSpPr>
        <p:spPr>
          <a:xfrm>
            <a:off x="0" y="4233846"/>
            <a:ext cx="2021106" cy="1384458"/>
          </a:xfrm>
          <a:custGeom>
            <a:avLst/>
            <a:gdLst/>
            <a:ahLst/>
            <a:cxnLst/>
            <a:rect l="l" t="t" r="r" b="b"/>
            <a:pathLst>
              <a:path w="2021106" h="1384458">
                <a:moveTo>
                  <a:pt x="0" y="0"/>
                </a:moveTo>
                <a:lnTo>
                  <a:pt x="2021106" y="0"/>
                </a:lnTo>
                <a:lnTo>
                  <a:pt x="2021106" y="1384458"/>
                </a:lnTo>
                <a:lnTo>
                  <a:pt x="0" y="1384458"/>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51" name="TextBox 51"/>
          <p:cNvSpPr txBox="1"/>
          <p:nvPr/>
        </p:nvSpPr>
        <p:spPr>
          <a:xfrm>
            <a:off x="1562076" y="6752343"/>
            <a:ext cx="15143914" cy="422167"/>
          </a:xfrm>
          <a:prstGeom prst="rect">
            <a:avLst/>
          </a:prstGeom>
        </p:spPr>
        <p:txBody>
          <a:bodyPr lIns="0" tIns="0" rIns="0" bIns="0" rtlCol="0" anchor="t">
            <a:spAutoFit/>
          </a:bodyPr>
          <a:lstStyle/>
          <a:p>
            <a:pPr algn="ctr">
              <a:lnSpc>
                <a:spcPts val="3590"/>
              </a:lnSpc>
              <a:spcBef>
                <a:spcPct val="0"/>
              </a:spcBef>
            </a:pPr>
            <a:r>
              <a:rPr lang="en-US" sz="2564" dirty="0">
                <a:solidFill>
                  <a:srgbClr val="000000"/>
                </a:solidFill>
                <a:latin typeface="Lilita One"/>
                <a:ea typeface="Lilita One"/>
                <a:cs typeface="Lilita One"/>
                <a:sym typeface="Lilita One"/>
              </a:rPr>
              <a:t>Example:</a:t>
            </a:r>
            <a:r>
              <a:rPr lang="en-US" sz="2564" dirty="0">
                <a:solidFill>
                  <a:schemeClr val="tx2">
                    <a:lumMod val="75000"/>
                  </a:schemeClr>
                </a:solidFill>
                <a:latin typeface="Lilita One"/>
                <a:ea typeface="Lilita One"/>
                <a:cs typeface="Lilita One"/>
                <a:sym typeface="Lilita One"/>
              </a:rPr>
              <a:t> In the traditional story, the pigs tell the story, but in the new book, we hear the Wolf's point of view.</a:t>
            </a:r>
          </a:p>
        </p:txBody>
      </p:sp>
      <p:sp>
        <p:nvSpPr>
          <p:cNvPr id="52" name="Freeform 52"/>
          <p:cNvSpPr/>
          <p:nvPr/>
        </p:nvSpPr>
        <p:spPr>
          <a:xfrm>
            <a:off x="-2200080" y="601307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alphaModFix amt="34000"/>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3" name="Freeform 53"/>
          <p:cNvSpPr/>
          <p:nvPr/>
        </p:nvSpPr>
        <p:spPr>
          <a:xfrm>
            <a:off x="61734" y="6000969"/>
            <a:ext cx="1500342" cy="1491590"/>
          </a:xfrm>
          <a:custGeom>
            <a:avLst/>
            <a:gdLst/>
            <a:ahLst/>
            <a:cxnLst/>
            <a:rect l="l" t="t" r="r" b="b"/>
            <a:pathLst>
              <a:path w="1500342" h="1491590">
                <a:moveTo>
                  <a:pt x="0" y="0"/>
                </a:moveTo>
                <a:lnTo>
                  <a:pt x="1500342" y="0"/>
                </a:lnTo>
                <a:lnTo>
                  <a:pt x="1500342" y="1491590"/>
                </a:lnTo>
                <a:lnTo>
                  <a:pt x="0" y="1491590"/>
                </a:lnTo>
                <a:lnTo>
                  <a:pt x="0" y="0"/>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en-US"/>
          </a:p>
        </p:txBody>
      </p:sp>
      <p:sp>
        <p:nvSpPr>
          <p:cNvPr id="54" name="Freeform 54"/>
          <p:cNvSpPr/>
          <p:nvPr/>
        </p:nvSpPr>
        <p:spPr>
          <a:xfrm>
            <a:off x="15993740" y="6266789"/>
            <a:ext cx="585864" cy="585864"/>
          </a:xfrm>
          <a:custGeom>
            <a:avLst/>
            <a:gdLst/>
            <a:ahLst/>
            <a:cxnLst/>
            <a:rect l="l" t="t" r="r" b="b"/>
            <a:pathLst>
              <a:path w="585864" h="585864">
                <a:moveTo>
                  <a:pt x="0" y="0"/>
                </a:moveTo>
                <a:lnTo>
                  <a:pt x="585865" y="0"/>
                </a:lnTo>
                <a:lnTo>
                  <a:pt x="585865" y="585864"/>
                </a:lnTo>
                <a:lnTo>
                  <a:pt x="0" y="585864"/>
                </a:lnTo>
                <a:lnTo>
                  <a:pt x="0" y="0"/>
                </a:lnTo>
                <a:close/>
              </a:path>
            </a:pathLst>
          </a:custGeom>
          <a:blipFill>
            <a:blip>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55" name="Freeform 55"/>
          <p:cNvSpPr/>
          <p:nvPr/>
        </p:nvSpPr>
        <p:spPr>
          <a:xfrm>
            <a:off x="15657957" y="5182525"/>
            <a:ext cx="1048034" cy="1008018"/>
          </a:xfrm>
          <a:custGeom>
            <a:avLst/>
            <a:gdLst/>
            <a:ahLst/>
            <a:cxnLst/>
            <a:rect l="l" t="t" r="r" b="b"/>
            <a:pathLst>
              <a:path w="1048034" h="1008018">
                <a:moveTo>
                  <a:pt x="0" y="0"/>
                </a:moveTo>
                <a:lnTo>
                  <a:pt x="1048034" y="0"/>
                </a:lnTo>
                <a:lnTo>
                  <a:pt x="1048034" y="1008018"/>
                </a:lnTo>
                <a:lnTo>
                  <a:pt x="0" y="1008018"/>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en-US"/>
          </a:p>
        </p:txBody>
      </p:sp>
      <p:sp>
        <p:nvSpPr>
          <p:cNvPr id="56" name="Freeform 56"/>
          <p:cNvSpPr/>
          <p:nvPr/>
        </p:nvSpPr>
        <p:spPr>
          <a:xfrm>
            <a:off x="16435706" y="3127515"/>
            <a:ext cx="888945" cy="998814"/>
          </a:xfrm>
          <a:custGeom>
            <a:avLst/>
            <a:gdLst/>
            <a:ahLst/>
            <a:cxnLst/>
            <a:rect l="l" t="t" r="r" b="b"/>
            <a:pathLst>
              <a:path w="888945" h="998814">
                <a:moveTo>
                  <a:pt x="0" y="0"/>
                </a:moveTo>
                <a:lnTo>
                  <a:pt x="888945" y="0"/>
                </a:lnTo>
                <a:lnTo>
                  <a:pt x="888945" y="998814"/>
                </a:lnTo>
                <a:lnTo>
                  <a:pt x="0" y="998814"/>
                </a:lnTo>
                <a:lnTo>
                  <a:pt x="0" y="0"/>
                </a:lnTo>
                <a:close/>
              </a:path>
            </a:pathLst>
          </a:custGeom>
          <a:blipFill>
            <a:blip>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57" name="Freeform 57"/>
          <p:cNvSpPr/>
          <p:nvPr/>
        </p:nvSpPr>
        <p:spPr>
          <a:xfrm>
            <a:off x="17194416" y="4760573"/>
            <a:ext cx="804874" cy="843904"/>
          </a:xfrm>
          <a:custGeom>
            <a:avLst/>
            <a:gdLst/>
            <a:ahLst/>
            <a:cxnLst/>
            <a:rect l="l" t="t" r="r" b="b"/>
            <a:pathLst>
              <a:path w="804874" h="843904">
                <a:moveTo>
                  <a:pt x="0" y="0"/>
                </a:moveTo>
                <a:lnTo>
                  <a:pt x="804873" y="0"/>
                </a:lnTo>
                <a:lnTo>
                  <a:pt x="804873" y="843904"/>
                </a:lnTo>
                <a:lnTo>
                  <a:pt x="0" y="843904"/>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US"/>
          </a:p>
        </p:txBody>
      </p:sp>
      <p:sp>
        <p:nvSpPr>
          <p:cNvPr id="58" name="Freeform 58"/>
          <p:cNvSpPr/>
          <p:nvPr/>
        </p:nvSpPr>
        <p:spPr>
          <a:xfrm>
            <a:off x="16927448" y="6346340"/>
            <a:ext cx="663703" cy="800849"/>
          </a:xfrm>
          <a:custGeom>
            <a:avLst/>
            <a:gdLst/>
            <a:ahLst/>
            <a:cxnLst/>
            <a:rect l="l" t="t" r="r" b="b"/>
            <a:pathLst>
              <a:path w="663703" h="800849">
                <a:moveTo>
                  <a:pt x="0" y="0"/>
                </a:moveTo>
                <a:lnTo>
                  <a:pt x="663704" y="0"/>
                </a:lnTo>
                <a:lnTo>
                  <a:pt x="663704" y="800848"/>
                </a:lnTo>
                <a:lnTo>
                  <a:pt x="0" y="800848"/>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59" name="TextBox 59"/>
          <p:cNvSpPr txBox="1"/>
          <p:nvPr/>
        </p:nvSpPr>
        <p:spPr>
          <a:xfrm>
            <a:off x="2056820" y="7808170"/>
            <a:ext cx="14154427" cy="457928"/>
          </a:xfrm>
          <a:prstGeom prst="rect">
            <a:avLst/>
          </a:prstGeom>
        </p:spPr>
        <p:txBody>
          <a:bodyPr lIns="0" tIns="0" rIns="0" bIns="0" rtlCol="0" anchor="t">
            <a:spAutoFit/>
          </a:bodyPr>
          <a:lstStyle/>
          <a:p>
            <a:pPr algn="ctr">
              <a:lnSpc>
                <a:spcPts val="3634"/>
              </a:lnSpc>
              <a:spcBef>
                <a:spcPct val="0"/>
              </a:spcBef>
            </a:pPr>
            <a:r>
              <a:rPr lang="en-US" sz="2596">
                <a:solidFill>
                  <a:srgbClr val="000000"/>
                </a:solidFill>
                <a:latin typeface="Lilita One"/>
                <a:ea typeface="Lilita One"/>
                <a:cs typeface="Lilita One"/>
                <a:sym typeface="Lilita One"/>
              </a:rPr>
              <a:t>Example: </a:t>
            </a:r>
            <a:r>
              <a:rPr lang="en-US" sz="2596">
                <a:solidFill>
                  <a:srgbClr val="E82A9F"/>
                </a:solidFill>
                <a:latin typeface="Lilita One"/>
                <a:ea typeface="Lilita One"/>
                <a:cs typeface="Lilita One"/>
                <a:sym typeface="Lilita One"/>
              </a:rPr>
              <a:t>The pigs might have a bias because they think the Wolf is always trying to hurt them.</a:t>
            </a:r>
          </a:p>
        </p:txBody>
      </p:sp>
      <p:sp>
        <p:nvSpPr>
          <p:cNvPr id="60" name="TextBox 60"/>
          <p:cNvSpPr txBox="1"/>
          <p:nvPr/>
        </p:nvSpPr>
        <p:spPr>
          <a:xfrm>
            <a:off x="5650329" y="457709"/>
            <a:ext cx="7303671" cy="759823"/>
          </a:xfrm>
          <a:prstGeom prst="rect">
            <a:avLst/>
          </a:prstGeom>
        </p:spPr>
        <p:txBody>
          <a:bodyPr lIns="0" tIns="0" rIns="0" bIns="0" rtlCol="0" anchor="t">
            <a:spAutoFit/>
          </a:bodyPr>
          <a:lstStyle/>
          <a:p>
            <a:pPr algn="ctr">
              <a:lnSpc>
                <a:spcPts val="5528"/>
              </a:lnSpc>
              <a:spcBef>
                <a:spcPct val="0"/>
              </a:spcBef>
            </a:pPr>
            <a:r>
              <a:rPr lang="en-US" sz="6000" b="1" i="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ungee"/>
                <a:ea typeface="Bungee"/>
                <a:cs typeface="Bungee"/>
                <a:sym typeface="Bungee"/>
              </a:rPr>
              <a:t>VOCABULARY</a:t>
            </a:r>
          </a:p>
        </p:txBody>
      </p:sp>
      <p:sp>
        <p:nvSpPr>
          <p:cNvPr id="61" name="TextBox 61"/>
          <p:cNvSpPr txBox="1"/>
          <p:nvPr/>
        </p:nvSpPr>
        <p:spPr>
          <a:xfrm>
            <a:off x="5219849" y="975378"/>
            <a:ext cx="7828368" cy="500971"/>
          </a:xfrm>
          <a:prstGeom prst="rect">
            <a:avLst/>
          </a:prstGeom>
        </p:spPr>
        <p:txBody>
          <a:bodyPr lIns="0" tIns="0" rIns="0" bIns="0" rtlCol="0" anchor="t">
            <a:spAutoFit/>
          </a:bodyPr>
          <a:lstStyle/>
          <a:p>
            <a:pPr algn="ctr">
              <a:lnSpc>
                <a:spcPts val="4072"/>
              </a:lnSpc>
              <a:spcBef>
                <a:spcPct val="0"/>
              </a:spcBef>
            </a:pPr>
            <a:r>
              <a:rPr lang="en-US" sz="2908">
                <a:solidFill>
                  <a:srgbClr val="E82A9F"/>
                </a:solidFill>
                <a:latin typeface="Lilita One"/>
                <a:ea typeface="Lilita One"/>
                <a:cs typeface="Lilita One"/>
                <a:sym typeface="Lilita One"/>
              </a:rPr>
              <a:t>Compare:</a:t>
            </a:r>
            <a:r>
              <a:rPr lang="en-US" sz="2908">
                <a:solidFill>
                  <a:srgbClr val="000000"/>
                </a:solidFill>
                <a:latin typeface="Lilita One"/>
                <a:ea typeface="Lilita One"/>
                <a:cs typeface="Lilita One"/>
                <a:sym typeface="Lilita One"/>
              </a:rPr>
              <a:t> To find how two or more things are alike</a:t>
            </a:r>
          </a:p>
        </p:txBody>
      </p:sp>
      <p:sp>
        <p:nvSpPr>
          <p:cNvPr id="62" name="TextBox 62"/>
          <p:cNvSpPr txBox="1"/>
          <p:nvPr/>
        </p:nvSpPr>
        <p:spPr>
          <a:xfrm>
            <a:off x="5206147" y="2083201"/>
            <a:ext cx="8878262" cy="480516"/>
          </a:xfrm>
          <a:prstGeom prst="rect">
            <a:avLst/>
          </a:prstGeom>
        </p:spPr>
        <p:txBody>
          <a:bodyPr wrap="square" lIns="0" tIns="0" rIns="0" bIns="0" rtlCol="0" anchor="t">
            <a:spAutoFit/>
          </a:bodyPr>
          <a:lstStyle/>
          <a:p>
            <a:pPr algn="ctr">
              <a:lnSpc>
                <a:spcPts val="4072"/>
              </a:lnSpc>
              <a:spcBef>
                <a:spcPct val="0"/>
              </a:spcBef>
            </a:pPr>
            <a:r>
              <a:rPr lang="en-US" sz="2908" dirty="0">
                <a:solidFill>
                  <a:srgbClr val="7843E6"/>
                </a:solidFill>
                <a:latin typeface="Lilita One"/>
                <a:ea typeface="Lilita One"/>
                <a:cs typeface="Lilita One"/>
                <a:sym typeface="Lilita One"/>
              </a:rPr>
              <a:t>Contrast: </a:t>
            </a:r>
            <a:r>
              <a:rPr lang="en-US" sz="2908" dirty="0">
                <a:solidFill>
                  <a:srgbClr val="000000"/>
                </a:solidFill>
                <a:latin typeface="Lilita One"/>
                <a:ea typeface="Lilita One"/>
                <a:cs typeface="Lilita One"/>
                <a:sym typeface="Lilita One"/>
              </a:rPr>
              <a:t>To find out how two things are different.</a:t>
            </a:r>
          </a:p>
        </p:txBody>
      </p:sp>
      <p:sp>
        <p:nvSpPr>
          <p:cNvPr id="63" name="TextBox 63"/>
          <p:cNvSpPr txBox="1"/>
          <p:nvPr/>
        </p:nvSpPr>
        <p:spPr>
          <a:xfrm>
            <a:off x="1981395" y="2604473"/>
            <a:ext cx="14305277" cy="399340"/>
          </a:xfrm>
          <a:prstGeom prst="rect">
            <a:avLst/>
          </a:prstGeom>
        </p:spPr>
        <p:txBody>
          <a:bodyPr lIns="0" tIns="0" rIns="0" bIns="0" rtlCol="0" anchor="t">
            <a:spAutoFit/>
          </a:bodyPr>
          <a:lstStyle/>
          <a:p>
            <a:pPr algn="ctr">
              <a:lnSpc>
                <a:spcPts val="3419"/>
              </a:lnSpc>
              <a:spcBef>
                <a:spcPct val="0"/>
              </a:spcBef>
            </a:pPr>
            <a:r>
              <a:rPr lang="en-US" sz="2442" dirty="0">
                <a:solidFill>
                  <a:srgbClr val="000000"/>
                </a:solidFill>
                <a:latin typeface="Lilita One"/>
                <a:ea typeface="Lilita One"/>
                <a:cs typeface="Lilita One"/>
                <a:sym typeface="Lilita One"/>
              </a:rPr>
              <a:t>Example: </a:t>
            </a:r>
            <a:r>
              <a:rPr lang="en-US" sz="2442" dirty="0">
                <a:solidFill>
                  <a:schemeClr val="tx2">
                    <a:lumMod val="75000"/>
                  </a:schemeClr>
                </a:solidFill>
                <a:latin typeface="Lilita One"/>
                <a:ea typeface="Lilita One"/>
                <a:cs typeface="Lilita One"/>
                <a:sym typeface="Lilita One"/>
              </a:rPr>
              <a:t>The Wolf in the new story is funny, but in the traditional story, he seems mean. That’s a contrast!</a:t>
            </a:r>
          </a:p>
        </p:txBody>
      </p:sp>
      <p:sp>
        <p:nvSpPr>
          <p:cNvPr id="64" name="TextBox 64"/>
          <p:cNvSpPr txBox="1"/>
          <p:nvPr/>
        </p:nvSpPr>
        <p:spPr>
          <a:xfrm>
            <a:off x="4183656" y="3123633"/>
            <a:ext cx="11158601" cy="480516"/>
          </a:xfrm>
          <a:prstGeom prst="rect">
            <a:avLst/>
          </a:prstGeom>
        </p:spPr>
        <p:txBody>
          <a:bodyPr wrap="square" lIns="0" tIns="0" rIns="0" bIns="0" rtlCol="0" anchor="t">
            <a:spAutoFit/>
          </a:bodyPr>
          <a:lstStyle/>
          <a:p>
            <a:pPr algn="ctr">
              <a:lnSpc>
                <a:spcPts val="4072"/>
              </a:lnSpc>
              <a:spcBef>
                <a:spcPct val="0"/>
              </a:spcBef>
            </a:pPr>
            <a:r>
              <a:rPr lang="en-US" sz="2908" dirty="0">
                <a:solidFill>
                  <a:srgbClr val="E82A9F"/>
                </a:solidFill>
                <a:latin typeface="Lilita One"/>
                <a:ea typeface="Lilita One"/>
                <a:cs typeface="Lilita One"/>
                <a:sym typeface="Lilita One"/>
              </a:rPr>
              <a:t>Analyze: </a:t>
            </a:r>
            <a:r>
              <a:rPr lang="en-US" sz="2908" dirty="0">
                <a:solidFill>
                  <a:srgbClr val="000000"/>
                </a:solidFill>
                <a:latin typeface="Lilita One"/>
                <a:ea typeface="Lilita One"/>
                <a:cs typeface="Lilita One"/>
                <a:sym typeface="Lilita One"/>
              </a:rPr>
              <a:t>To look at something carefully to understand it better.</a:t>
            </a:r>
          </a:p>
        </p:txBody>
      </p:sp>
      <p:sp>
        <p:nvSpPr>
          <p:cNvPr id="65" name="TextBox 65"/>
          <p:cNvSpPr txBox="1"/>
          <p:nvPr/>
        </p:nvSpPr>
        <p:spPr>
          <a:xfrm>
            <a:off x="2056820" y="3645883"/>
            <a:ext cx="14154427" cy="410822"/>
          </a:xfrm>
          <a:prstGeom prst="rect">
            <a:avLst/>
          </a:prstGeom>
        </p:spPr>
        <p:txBody>
          <a:bodyPr lIns="0" tIns="0" rIns="0" bIns="0" rtlCol="0" anchor="t">
            <a:spAutoFit/>
          </a:bodyPr>
          <a:lstStyle/>
          <a:p>
            <a:pPr algn="ctr">
              <a:lnSpc>
                <a:spcPts val="3383"/>
              </a:lnSpc>
              <a:spcBef>
                <a:spcPct val="0"/>
              </a:spcBef>
            </a:pPr>
            <a:r>
              <a:rPr lang="en-US" sz="2416">
                <a:solidFill>
                  <a:srgbClr val="000000"/>
                </a:solidFill>
                <a:latin typeface="Lilita One"/>
                <a:ea typeface="Lilita One"/>
                <a:cs typeface="Lilita One"/>
                <a:sym typeface="Lilita One"/>
              </a:rPr>
              <a:t>Example: </a:t>
            </a:r>
            <a:r>
              <a:rPr lang="en-US" sz="2416">
                <a:solidFill>
                  <a:srgbClr val="E82A9F"/>
                </a:solidFill>
                <a:latin typeface="Lilita One"/>
                <a:ea typeface="Lilita One"/>
                <a:cs typeface="Lilita One"/>
                <a:sym typeface="Lilita One"/>
              </a:rPr>
              <a:t>We’re going to think carefully about why the pigs built their houses out of straw, sticks, and bricks.</a:t>
            </a:r>
          </a:p>
        </p:txBody>
      </p:sp>
      <p:sp>
        <p:nvSpPr>
          <p:cNvPr id="66" name="TextBox 66"/>
          <p:cNvSpPr txBox="1"/>
          <p:nvPr/>
        </p:nvSpPr>
        <p:spPr>
          <a:xfrm>
            <a:off x="5031994" y="4160194"/>
            <a:ext cx="9141422" cy="480516"/>
          </a:xfrm>
          <a:prstGeom prst="rect">
            <a:avLst/>
          </a:prstGeom>
        </p:spPr>
        <p:txBody>
          <a:bodyPr wrap="square" lIns="0" tIns="0" rIns="0" bIns="0" rtlCol="0" anchor="t">
            <a:spAutoFit/>
          </a:bodyPr>
          <a:lstStyle/>
          <a:p>
            <a:pPr algn="ctr">
              <a:lnSpc>
                <a:spcPts val="4072"/>
              </a:lnSpc>
              <a:spcBef>
                <a:spcPct val="0"/>
              </a:spcBef>
            </a:pPr>
            <a:r>
              <a:rPr lang="en-US" sz="2908" dirty="0">
                <a:solidFill>
                  <a:srgbClr val="7843E6"/>
                </a:solidFill>
                <a:latin typeface="Lilita One"/>
                <a:ea typeface="Lilita One"/>
                <a:cs typeface="Lilita One"/>
                <a:sym typeface="Lilita One"/>
              </a:rPr>
              <a:t>Point of View: </a:t>
            </a:r>
            <a:r>
              <a:rPr lang="en-US" sz="2908" dirty="0">
                <a:solidFill>
                  <a:srgbClr val="000000"/>
                </a:solidFill>
                <a:latin typeface="Lilita One"/>
                <a:ea typeface="Lilita One"/>
                <a:cs typeface="Lilita One"/>
                <a:sym typeface="Lilita One"/>
              </a:rPr>
              <a:t>The way someone sees or tells a story.</a:t>
            </a:r>
          </a:p>
        </p:txBody>
      </p:sp>
      <p:sp>
        <p:nvSpPr>
          <p:cNvPr id="67" name="TextBox 67"/>
          <p:cNvSpPr txBox="1"/>
          <p:nvPr/>
        </p:nvSpPr>
        <p:spPr>
          <a:xfrm>
            <a:off x="1981395" y="4672919"/>
            <a:ext cx="14305277" cy="387414"/>
          </a:xfrm>
          <a:prstGeom prst="rect">
            <a:avLst/>
          </a:prstGeom>
        </p:spPr>
        <p:txBody>
          <a:bodyPr lIns="0" tIns="0" rIns="0" bIns="0" rtlCol="0" anchor="t">
            <a:spAutoFit/>
          </a:bodyPr>
          <a:lstStyle/>
          <a:p>
            <a:pPr algn="ctr">
              <a:lnSpc>
                <a:spcPts val="3310"/>
              </a:lnSpc>
              <a:spcBef>
                <a:spcPct val="0"/>
              </a:spcBef>
            </a:pPr>
            <a:r>
              <a:rPr lang="en-US" sz="2364" dirty="0">
                <a:solidFill>
                  <a:srgbClr val="000000"/>
                </a:solidFill>
                <a:latin typeface="Lilita One"/>
                <a:ea typeface="Lilita One"/>
                <a:cs typeface="Lilita One"/>
                <a:sym typeface="Lilita One"/>
              </a:rPr>
              <a:t>Example: </a:t>
            </a:r>
            <a:r>
              <a:rPr lang="en-US" sz="2364" dirty="0">
                <a:solidFill>
                  <a:schemeClr val="tx2">
                    <a:lumMod val="75000"/>
                  </a:schemeClr>
                </a:solidFill>
                <a:latin typeface="Lilita One"/>
                <a:ea typeface="Lilita One"/>
                <a:cs typeface="Lilita One"/>
                <a:sym typeface="Lilita One"/>
              </a:rPr>
              <a:t>In the traditional story, the pigs tell the story, but in the new book, we hear the Wolf's point of view.</a:t>
            </a:r>
          </a:p>
        </p:txBody>
      </p:sp>
      <p:sp>
        <p:nvSpPr>
          <p:cNvPr id="68" name="TextBox 68"/>
          <p:cNvSpPr txBox="1"/>
          <p:nvPr/>
        </p:nvSpPr>
        <p:spPr>
          <a:xfrm>
            <a:off x="6061775" y="5244596"/>
            <a:ext cx="6986442" cy="480516"/>
          </a:xfrm>
          <a:prstGeom prst="rect">
            <a:avLst/>
          </a:prstGeom>
        </p:spPr>
        <p:txBody>
          <a:bodyPr wrap="square" lIns="0" tIns="0" rIns="0" bIns="0" rtlCol="0" anchor="t">
            <a:spAutoFit/>
          </a:bodyPr>
          <a:lstStyle/>
          <a:p>
            <a:pPr algn="ctr">
              <a:lnSpc>
                <a:spcPts val="4072"/>
              </a:lnSpc>
              <a:spcBef>
                <a:spcPct val="0"/>
              </a:spcBef>
            </a:pPr>
            <a:r>
              <a:rPr lang="en-US" sz="2908" dirty="0">
                <a:solidFill>
                  <a:srgbClr val="E82A9F"/>
                </a:solidFill>
                <a:latin typeface="Lilita One"/>
                <a:ea typeface="Lilita One"/>
                <a:cs typeface="Lilita One"/>
                <a:sym typeface="Lilita One"/>
              </a:rPr>
              <a:t>Compose: </a:t>
            </a:r>
            <a:r>
              <a:rPr lang="en-US" sz="2908" dirty="0">
                <a:solidFill>
                  <a:srgbClr val="000000"/>
                </a:solidFill>
                <a:latin typeface="Lilita One"/>
                <a:ea typeface="Lilita One"/>
                <a:cs typeface="Lilita One"/>
                <a:sym typeface="Lilita One"/>
              </a:rPr>
              <a:t>To create or write something.</a:t>
            </a:r>
          </a:p>
        </p:txBody>
      </p:sp>
      <p:sp>
        <p:nvSpPr>
          <p:cNvPr id="69" name="TextBox 69"/>
          <p:cNvSpPr txBox="1"/>
          <p:nvPr/>
        </p:nvSpPr>
        <p:spPr>
          <a:xfrm>
            <a:off x="1828800" y="6239619"/>
            <a:ext cx="14682010" cy="480516"/>
          </a:xfrm>
          <a:prstGeom prst="rect">
            <a:avLst/>
          </a:prstGeom>
        </p:spPr>
        <p:txBody>
          <a:bodyPr wrap="square" lIns="0" tIns="0" rIns="0" bIns="0" rtlCol="0" anchor="t">
            <a:spAutoFit/>
          </a:bodyPr>
          <a:lstStyle/>
          <a:p>
            <a:pPr algn="ctr">
              <a:lnSpc>
                <a:spcPts val="4072"/>
              </a:lnSpc>
              <a:spcBef>
                <a:spcPct val="0"/>
              </a:spcBef>
            </a:pPr>
            <a:r>
              <a:rPr lang="en-US" sz="2908" dirty="0">
                <a:solidFill>
                  <a:srgbClr val="7843E6"/>
                </a:solidFill>
                <a:latin typeface="Lilita One"/>
                <a:ea typeface="Lilita One"/>
                <a:cs typeface="Lilita One"/>
                <a:sym typeface="Lilita One"/>
              </a:rPr>
              <a:t>Perspective: </a:t>
            </a:r>
            <a:r>
              <a:rPr lang="en-US" sz="2908" dirty="0">
                <a:solidFill>
                  <a:srgbClr val="000000"/>
                </a:solidFill>
                <a:latin typeface="Lilita One"/>
                <a:ea typeface="Lilita One"/>
                <a:cs typeface="Lilita One"/>
                <a:sym typeface="Lilita One"/>
              </a:rPr>
              <a:t>How someone thinks or feels about something based on their experiences.</a:t>
            </a:r>
          </a:p>
        </p:txBody>
      </p:sp>
      <p:sp>
        <p:nvSpPr>
          <p:cNvPr id="70" name="TextBox 70"/>
          <p:cNvSpPr txBox="1"/>
          <p:nvPr/>
        </p:nvSpPr>
        <p:spPr>
          <a:xfrm>
            <a:off x="1752600" y="7304971"/>
            <a:ext cx="14722005" cy="480516"/>
          </a:xfrm>
          <a:prstGeom prst="rect">
            <a:avLst/>
          </a:prstGeom>
        </p:spPr>
        <p:txBody>
          <a:bodyPr wrap="square" lIns="0" tIns="0" rIns="0" bIns="0" rtlCol="0" anchor="t">
            <a:spAutoFit/>
          </a:bodyPr>
          <a:lstStyle/>
          <a:p>
            <a:pPr algn="ctr">
              <a:lnSpc>
                <a:spcPts val="4072"/>
              </a:lnSpc>
              <a:spcBef>
                <a:spcPct val="0"/>
              </a:spcBef>
            </a:pPr>
            <a:r>
              <a:rPr lang="en-US" sz="2908" dirty="0">
                <a:solidFill>
                  <a:srgbClr val="E82A9F"/>
                </a:solidFill>
                <a:latin typeface="Lilita One"/>
                <a:ea typeface="Lilita One"/>
                <a:cs typeface="Lilita One"/>
                <a:sym typeface="Lilita One"/>
              </a:rPr>
              <a:t>Bias: </a:t>
            </a:r>
            <a:r>
              <a:rPr lang="en-US" sz="2908" dirty="0">
                <a:solidFill>
                  <a:srgbClr val="000000"/>
                </a:solidFill>
                <a:latin typeface="Lilita One"/>
                <a:ea typeface="Lilita One"/>
                <a:cs typeface="Lilita One"/>
                <a:sym typeface="Lilita One"/>
              </a:rPr>
              <a:t>A strong feeling that makes someone see things in a certain way, sometimes unfairly.</a:t>
            </a:r>
          </a:p>
        </p:txBody>
      </p:sp>
      <p:sp>
        <p:nvSpPr>
          <p:cNvPr id="71" name="TextBox 71"/>
          <p:cNvSpPr txBox="1"/>
          <p:nvPr/>
        </p:nvSpPr>
        <p:spPr>
          <a:xfrm>
            <a:off x="5194050" y="8352763"/>
            <a:ext cx="7734300" cy="507145"/>
          </a:xfrm>
          <a:prstGeom prst="rect">
            <a:avLst/>
          </a:prstGeom>
        </p:spPr>
        <p:txBody>
          <a:bodyPr lIns="0" tIns="0" rIns="0" bIns="0" rtlCol="0" anchor="t">
            <a:spAutoFit/>
          </a:bodyPr>
          <a:lstStyle/>
          <a:p>
            <a:pPr algn="ctr">
              <a:lnSpc>
                <a:spcPts val="4072"/>
              </a:lnSpc>
              <a:spcBef>
                <a:spcPct val="0"/>
              </a:spcBef>
            </a:pPr>
            <a:r>
              <a:rPr lang="en-US" sz="2908">
                <a:solidFill>
                  <a:srgbClr val="7843E6"/>
                </a:solidFill>
                <a:latin typeface="Lilita One"/>
                <a:ea typeface="Lilita One"/>
                <a:cs typeface="Lilita One"/>
                <a:sym typeface="Lilita One"/>
              </a:rPr>
              <a:t>Empathy:</a:t>
            </a:r>
            <a:r>
              <a:rPr lang="en-US" sz="2908">
                <a:solidFill>
                  <a:srgbClr val="E82A9F"/>
                </a:solidFill>
                <a:latin typeface="Lilita One"/>
                <a:ea typeface="Lilita One"/>
                <a:cs typeface="Lilita One"/>
                <a:sym typeface="Lilita One"/>
              </a:rPr>
              <a:t> </a:t>
            </a:r>
            <a:r>
              <a:rPr lang="en-US" sz="2908">
                <a:solidFill>
                  <a:srgbClr val="000000"/>
                </a:solidFill>
                <a:latin typeface="Lilita One"/>
                <a:ea typeface="Lilita One"/>
                <a:cs typeface="Lilita One"/>
                <a:sym typeface="Lilita One"/>
              </a:rPr>
              <a:t>Understanding how someone else feels.</a:t>
            </a:r>
          </a:p>
        </p:txBody>
      </p:sp>
      <p:sp>
        <p:nvSpPr>
          <p:cNvPr id="72" name="TextBox 72"/>
          <p:cNvSpPr txBox="1"/>
          <p:nvPr/>
        </p:nvSpPr>
        <p:spPr>
          <a:xfrm>
            <a:off x="4453258" y="9352930"/>
            <a:ext cx="10024742" cy="480516"/>
          </a:xfrm>
          <a:prstGeom prst="rect">
            <a:avLst/>
          </a:prstGeom>
        </p:spPr>
        <p:txBody>
          <a:bodyPr wrap="square" lIns="0" tIns="0" rIns="0" bIns="0" rtlCol="0" anchor="t">
            <a:spAutoFit/>
          </a:bodyPr>
          <a:lstStyle/>
          <a:p>
            <a:pPr algn="ctr">
              <a:lnSpc>
                <a:spcPts val="4072"/>
              </a:lnSpc>
              <a:spcBef>
                <a:spcPct val="0"/>
              </a:spcBef>
            </a:pPr>
            <a:r>
              <a:rPr lang="en-US" sz="2908" dirty="0">
                <a:solidFill>
                  <a:srgbClr val="E82A9F"/>
                </a:solidFill>
                <a:latin typeface="Lilita One"/>
                <a:ea typeface="Lilita One"/>
                <a:cs typeface="Lilita One"/>
                <a:sym typeface="Lilita One"/>
              </a:rPr>
              <a:t>Dialogue: </a:t>
            </a:r>
            <a:r>
              <a:rPr lang="en-US" sz="2908" dirty="0">
                <a:solidFill>
                  <a:srgbClr val="000000"/>
                </a:solidFill>
                <a:latin typeface="Lilita One"/>
                <a:ea typeface="Lilita One"/>
                <a:cs typeface="Lilita One"/>
                <a:sym typeface="Lilita One"/>
              </a:rPr>
              <a:t>The words characters say to each other in a story.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004AAD">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a:alphaModFix amt="62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028700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a:alphaModFix amt="62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5142796" y="2694973"/>
            <a:ext cx="7836809" cy="6563327"/>
          </a:xfrm>
          <a:custGeom>
            <a:avLst/>
            <a:gdLst/>
            <a:ahLst/>
            <a:cxnLst/>
            <a:rect l="l" t="t" r="r" b="b"/>
            <a:pathLst>
              <a:path w="7836809" h="6563327">
                <a:moveTo>
                  <a:pt x="0" y="0"/>
                </a:moveTo>
                <a:lnTo>
                  <a:pt x="7836808" y="0"/>
                </a:lnTo>
                <a:lnTo>
                  <a:pt x="7836808" y="6563327"/>
                </a:lnTo>
                <a:lnTo>
                  <a:pt x="0" y="65633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0" y="7459005"/>
            <a:ext cx="4762938" cy="2827995"/>
          </a:xfrm>
          <a:custGeom>
            <a:avLst/>
            <a:gdLst/>
            <a:ahLst/>
            <a:cxnLst/>
            <a:rect l="l" t="t" r="r" b="b"/>
            <a:pathLst>
              <a:path w="4762938" h="2827995">
                <a:moveTo>
                  <a:pt x="0" y="0"/>
                </a:moveTo>
                <a:lnTo>
                  <a:pt x="4762938" y="0"/>
                </a:lnTo>
                <a:lnTo>
                  <a:pt x="4762938" y="2827995"/>
                </a:lnTo>
                <a:lnTo>
                  <a:pt x="0" y="28279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flipH="1">
            <a:off x="13525062" y="7459005"/>
            <a:ext cx="4762938" cy="2827995"/>
          </a:xfrm>
          <a:custGeom>
            <a:avLst/>
            <a:gdLst/>
            <a:ahLst/>
            <a:cxnLst/>
            <a:rect l="l" t="t" r="r" b="b"/>
            <a:pathLst>
              <a:path w="4762938" h="2827995">
                <a:moveTo>
                  <a:pt x="4762938" y="0"/>
                </a:moveTo>
                <a:lnTo>
                  <a:pt x="0" y="0"/>
                </a:lnTo>
                <a:lnTo>
                  <a:pt x="0" y="2827995"/>
                </a:lnTo>
                <a:lnTo>
                  <a:pt x="4762938" y="2827995"/>
                </a:lnTo>
                <a:lnTo>
                  <a:pt x="4762938"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0" y="0"/>
            <a:ext cx="10470229" cy="10287000"/>
          </a:xfrm>
          <a:custGeom>
            <a:avLst/>
            <a:gdLst/>
            <a:ahLst/>
            <a:cxnLst/>
            <a:rect l="l" t="t" r="r" b="b"/>
            <a:pathLst>
              <a:path w="10470229" h="10287000">
                <a:moveTo>
                  <a:pt x="0" y="0"/>
                </a:moveTo>
                <a:lnTo>
                  <a:pt x="10470229" y="0"/>
                </a:lnTo>
                <a:lnTo>
                  <a:pt x="10470229" y="10287000"/>
                </a:lnTo>
                <a:lnTo>
                  <a:pt x="0" y="10287000"/>
                </a:lnTo>
                <a:lnTo>
                  <a:pt x="0" y="0"/>
                </a:lnTo>
                <a:close/>
              </a:path>
            </a:pathLst>
          </a:custGeom>
          <a:blipFill>
            <a:blip r:embed="rId6"/>
            <a:stretch>
              <a:fillRect/>
            </a:stretch>
          </a:blipFill>
        </p:spPr>
        <p:txBody>
          <a:bodyPr/>
          <a:lstStyle/>
          <a:p>
            <a:endParaRPr lang="en-US"/>
          </a:p>
        </p:txBody>
      </p:sp>
      <p:sp>
        <p:nvSpPr>
          <p:cNvPr id="8" name="Freeform 8"/>
          <p:cNvSpPr/>
          <p:nvPr/>
        </p:nvSpPr>
        <p:spPr>
          <a:xfrm flipH="1">
            <a:off x="10432129" y="0"/>
            <a:ext cx="10470229" cy="10287000"/>
          </a:xfrm>
          <a:custGeom>
            <a:avLst/>
            <a:gdLst/>
            <a:ahLst/>
            <a:cxnLst/>
            <a:rect l="l" t="t" r="r" b="b"/>
            <a:pathLst>
              <a:path w="10470229" h="10287000">
                <a:moveTo>
                  <a:pt x="10470229" y="0"/>
                </a:moveTo>
                <a:lnTo>
                  <a:pt x="0" y="0"/>
                </a:lnTo>
                <a:lnTo>
                  <a:pt x="0" y="10287000"/>
                </a:lnTo>
                <a:lnTo>
                  <a:pt x="10470229" y="10287000"/>
                </a:lnTo>
                <a:lnTo>
                  <a:pt x="10470229" y="0"/>
                </a:lnTo>
                <a:close/>
              </a:path>
            </a:pathLst>
          </a:custGeom>
          <a:blipFill>
            <a:blip r:embed="rId6"/>
            <a:stretch>
              <a:fillRect/>
            </a:stretch>
          </a:blipFill>
        </p:spPr>
        <p:txBody>
          <a:bodyPr/>
          <a:lstStyle/>
          <a:p>
            <a:endParaRPr lang="en-US"/>
          </a:p>
        </p:txBody>
      </p:sp>
      <p:grpSp>
        <p:nvGrpSpPr>
          <p:cNvPr id="9" name="Group 9"/>
          <p:cNvGrpSpPr/>
          <p:nvPr/>
        </p:nvGrpSpPr>
        <p:grpSpPr>
          <a:xfrm>
            <a:off x="905202" y="1911295"/>
            <a:ext cx="4927431" cy="4760219"/>
            <a:chOff x="0" y="0"/>
            <a:chExt cx="1297760" cy="1253720"/>
          </a:xfrm>
        </p:grpSpPr>
        <p:sp>
          <p:nvSpPr>
            <p:cNvPr id="10" name="Freeform 10"/>
            <p:cNvSpPr/>
            <p:nvPr/>
          </p:nvSpPr>
          <p:spPr>
            <a:xfrm>
              <a:off x="0" y="0"/>
              <a:ext cx="1297760" cy="1253720"/>
            </a:xfrm>
            <a:custGeom>
              <a:avLst/>
              <a:gdLst/>
              <a:ahLst/>
              <a:cxnLst/>
              <a:rect l="l" t="t" r="r" b="b"/>
              <a:pathLst>
                <a:path w="1297760" h="1253720">
                  <a:moveTo>
                    <a:pt x="0" y="0"/>
                  </a:moveTo>
                  <a:lnTo>
                    <a:pt x="1297760" y="0"/>
                  </a:lnTo>
                  <a:lnTo>
                    <a:pt x="1297760" y="1253720"/>
                  </a:lnTo>
                  <a:lnTo>
                    <a:pt x="0" y="1253720"/>
                  </a:lnTo>
                  <a:close/>
                </a:path>
              </a:pathLst>
            </a:custGeom>
            <a:solidFill>
              <a:srgbClr val="5E0D0B"/>
            </a:solidFill>
          </p:spPr>
          <p:txBody>
            <a:bodyPr/>
            <a:lstStyle/>
            <a:p>
              <a:endParaRPr lang="en-US"/>
            </a:p>
          </p:txBody>
        </p:sp>
        <p:sp>
          <p:nvSpPr>
            <p:cNvPr id="11" name="TextBox 11"/>
            <p:cNvSpPr txBox="1"/>
            <p:nvPr/>
          </p:nvSpPr>
          <p:spPr>
            <a:xfrm>
              <a:off x="0" y="-38100"/>
              <a:ext cx="1297760" cy="1291820"/>
            </a:xfrm>
            <a:prstGeom prst="rect">
              <a:avLst/>
            </a:prstGeom>
          </p:spPr>
          <p:txBody>
            <a:bodyPr lIns="50800" tIns="50800" rIns="50800" bIns="50800" rtlCol="0" anchor="ctr"/>
            <a:lstStyle/>
            <a:p>
              <a:pPr algn="ctr">
                <a:lnSpc>
                  <a:spcPts val="2153"/>
                </a:lnSpc>
              </a:pPr>
              <a:endParaRPr/>
            </a:p>
          </p:txBody>
        </p:sp>
      </p:grpSp>
      <p:sp>
        <p:nvSpPr>
          <p:cNvPr id="12" name="Freeform 12"/>
          <p:cNvSpPr/>
          <p:nvPr/>
        </p:nvSpPr>
        <p:spPr>
          <a:xfrm>
            <a:off x="16468431" y="0"/>
            <a:ext cx="1581738" cy="1782240"/>
          </a:xfrm>
          <a:custGeom>
            <a:avLst/>
            <a:gdLst/>
            <a:ahLst/>
            <a:cxnLst/>
            <a:rect l="l" t="t" r="r" b="b"/>
            <a:pathLst>
              <a:path w="1581738" h="1782240">
                <a:moveTo>
                  <a:pt x="0" y="0"/>
                </a:moveTo>
                <a:lnTo>
                  <a:pt x="1581738" y="0"/>
                </a:lnTo>
                <a:lnTo>
                  <a:pt x="1581738" y="1782240"/>
                </a:lnTo>
                <a:lnTo>
                  <a:pt x="0" y="178224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3"/>
          <p:cNvSpPr txBox="1"/>
          <p:nvPr/>
        </p:nvSpPr>
        <p:spPr>
          <a:xfrm>
            <a:off x="5143500" y="-28575"/>
            <a:ext cx="8247163" cy="1140229"/>
          </a:xfrm>
          <a:prstGeom prst="rect">
            <a:avLst/>
          </a:prstGeom>
        </p:spPr>
        <p:txBody>
          <a:bodyPr lIns="0" tIns="0" rIns="0" bIns="0" rtlCol="0" anchor="t">
            <a:spAutoFit/>
          </a:bodyPr>
          <a:lstStyle/>
          <a:p>
            <a:pPr algn="ctr">
              <a:lnSpc>
                <a:spcPts val="7592"/>
              </a:lnSpc>
            </a:pPr>
            <a:r>
              <a:rPr lang="en-US" sz="7371" i="1">
                <a:solidFill>
                  <a:srgbClr val="FCD821"/>
                </a:solidFill>
                <a:latin typeface="Bungee"/>
                <a:ea typeface="Bungee"/>
                <a:cs typeface="Bungee"/>
                <a:sym typeface="Bungee"/>
              </a:rPr>
              <a:t>VIDEO TIME</a:t>
            </a:r>
          </a:p>
        </p:txBody>
      </p:sp>
      <p:grpSp>
        <p:nvGrpSpPr>
          <p:cNvPr id="14" name="Group 14"/>
          <p:cNvGrpSpPr/>
          <p:nvPr/>
        </p:nvGrpSpPr>
        <p:grpSpPr>
          <a:xfrm>
            <a:off x="13361517" y="1911295"/>
            <a:ext cx="5764399" cy="4760219"/>
            <a:chOff x="0" y="0"/>
            <a:chExt cx="1518196" cy="1253720"/>
          </a:xfrm>
        </p:grpSpPr>
        <p:sp>
          <p:nvSpPr>
            <p:cNvPr id="15" name="Freeform 15"/>
            <p:cNvSpPr/>
            <p:nvPr/>
          </p:nvSpPr>
          <p:spPr>
            <a:xfrm>
              <a:off x="0" y="0"/>
              <a:ext cx="1518196" cy="1253720"/>
            </a:xfrm>
            <a:custGeom>
              <a:avLst/>
              <a:gdLst/>
              <a:ahLst/>
              <a:cxnLst/>
              <a:rect l="l" t="t" r="r" b="b"/>
              <a:pathLst>
                <a:path w="1518196" h="1253720">
                  <a:moveTo>
                    <a:pt x="0" y="0"/>
                  </a:moveTo>
                  <a:lnTo>
                    <a:pt x="1518196" y="0"/>
                  </a:lnTo>
                  <a:lnTo>
                    <a:pt x="1518196" y="1253720"/>
                  </a:lnTo>
                  <a:lnTo>
                    <a:pt x="0" y="1253720"/>
                  </a:lnTo>
                  <a:close/>
                </a:path>
              </a:pathLst>
            </a:custGeom>
            <a:solidFill>
              <a:srgbClr val="5E0D0B"/>
            </a:solidFill>
          </p:spPr>
          <p:txBody>
            <a:bodyPr/>
            <a:lstStyle/>
            <a:p>
              <a:endParaRPr lang="en-US"/>
            </a:p>
          </p:txBody>
        </p:sp>
        <p:sp>
          <p:nvSpPr>
            <p:cNvPr id="16" name="TextBox 16"/>
            <p:cNvSpPr txBox="1"/>
            <p:nvPr/>
          </p:nvSpPr>
          <p:spPr>
            <a:xfrm>
              <a:off x="0" y="-38100"/>
              <a:ext cx="1518196" cy="1291820"/>
            </a:xfrm>
            <a:prstGeom prst="rect">
              <a:avLst/>
            </a:prstGeom>
          </p:spPr>
          <p:txBody>
            <a:bodyPr lIns="50800" tIns="50800" rIns="50800" bIns="50800" rtlCol="0" anchor="ctr"/>
            <a:lstStyle/>
            <a:p>
              <a:pPr algn="ctr">
                <a:lnSpc>
                  <a:spcPts val="2153"/>
                </a:lnSpc>
              </a:pPr>
              <a:endParaRPr/>
            </a:p>
          </p:txBody>
        </p:sp>
      </p:grpSp>
      <p:pic>
        <p:nvPicPr>
          <p:cNvPr id="17" name="Picture 17"/>
          <p:cNvPicPr>
            <a:picLocks noChangeAspect="1"/>
          </p:cNvPicPr>
          <p:nvPr>
            <a:videoFile r:link="rId1"/>
          </p:nvPr>
        </p:nvPicPr>
        <p:blipFill>
          <a:blip r:embed="rId8"/>
          <a:stretch>
            <a:fillRect/>
          </a:stretch>
        </p:blipFill>
        <p:spPr>
          <a:xfrm>
            <a:off x="5034284" y="1915241"/>
            <a:ext cx="8462203" cy="4756273"/>
          </a:xfrm>
          <a:prstGeom prst="rect">
            <a:avLst/>
          </a:prstGeom>
        </p:spPr>
      </p:pic>
      <p:sp>
        <p:nvSpPr>
          <p:cNvPr id="18" name="Freeform 18"/>
          <p:cNvSpPr/>
          <p:nvPr/>
        </p:nvSpPr>
        <p:spPr>
          <a:xfrm>
            <a:off x="1269191" y="2571260"/>
            <a:ext cx="3384093" cy="3405377"/>
          </a:xfrm>
          <a:custGeom>
            <a:avLst/>
            <a:gdLst/>
            <a:ahLst/>
            <a:cxnLst/>
            <a:rect l="l" t="t" r="r" b="b"/>
            <a:pathLst>
              <a:path w="3384093" h="3405377">
                <a:moveTo>
                  <a:pt x="0" y="0"/>
                </a:moveTo>
                <a:lnTo>
                  <a:pt x="3384093" y="0"/>
                </a:lnTo>
                <a:lnTo>
                  <a:pt x="3384093" y="3405376"/>
                </a:lnTo>
                <a:lnTo>
                  <a:pt x="0" y="340537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9" name="Freeform 19"/>
          <p:cNvSpPr/>
          <p:nvPr/>
        </p:nvSpPr>
        <p:spPr>
          <a:xfrm>
            <a:off x="14268012" y="2468417"/>
            <a:ext cx="3277038" cy="3611061"/>
          </a:xfrm>
          <a:custGeom>
            <a:avLst/>
            <a:gdLst/>
            <a:ahLst/>
            <a:cxnLst/>
            <a:rect l="l" t="t" r="r" b="b"/>
            <a:pathLst>
              <a:path w="3277038" h="3611061">
                <a:moveTo>
                  <a:pt x="0" y="0"/>
                </a:moveTo>
                <a:lnTo>
                  <a:pt x="3277038" y="0"/>
                </a:lnTo>
                <a:lnTo>
                  <a:pt x="3277038" y="3611062"/>
                </a:lnTo>
                <a:lnTo>
                  <a:pt x="0" y="361106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004AAD">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0" y="8783"/>
            <a:ext cx="6566681" cy="4095968"/>
          </a:xfrm>
          <a:custGeom>
            <a:avLst/>
            <a:gdLst/>
            <a:ahLst/>
            <a:cxnLst/>
            <a:rect l="l" t="t" r="r" b="b"/>
            <a:pathLst>
              <a:path w="6566681" h="4095968">
                <a:moveTo>
                  <a:pt x="0" y="0"/>
                </a:moveTo>
                <a:lnTo>
                  <a:pt x="6566681" y="0"/>
                </a:lnTo>
                <a:lnTo>
                  <a:pt x="6566681" y="4095967"/>
                </a:lnTo>
                <a:lnTo>
                  <a:pt x="0" y="4095967"/>
                </a:lnTo>
                <a:lnTo>
                  <a:pt x="0" y="0"/>
                </a:lnTo>
                <a:close/>
              </a:path>
            </a:pathLst>
          </a:custGeom>
          <a:blipFill>
            <a:blip r:embed="rId2"/>
            <a:stretch>
              <a:fillRect/>
            </a:stretch>
          </a:blipFill>
        </p:spPr>
        <p:txBody>
          <a:bodyPr/>
          <a:lstStyle/>
          <a:p>
            <a:endParaRPr lang="en-US"/>
          </a:p>
        </p:txBody>
      </p:sp>
      <p:sp>
        <p:nvSpPr>
          <p:cNvPr id="3" name="Freeform 3"/>
          <p:cNvSpPr/>
          <p:nvPr/>
        </p:nvSpPr>
        <p:spPr>
          <a:xfrm flipH="1">
            <a:off x="11807909" y="5644"/>
            <a:ext cx="6480091" cy="4041957"/>
          </a:xfrm>
          <a:custGeom>
            <a:avLst/>
            <a:gdLst/>
            <a:ahLst/>
            <a:cxnLst/>
            <a:rect l="l" t="t" r="r" b="b"/>
            <a:pathLst>
              <a:path w="6480091" h="4041957">
                <a:moveTo>
                  <a:pt x="6480091" y="0"/>
                </a:moveTo>
                <a:lnTo>
                  <a:pt x="0" y="0"/>
                </a:lnTo>
                <a:lnTo>
                  <a:pt x="0" y="4041956"/>
                </a:lnTo>
                <a:lnTo>
                  <a:pt x="6480091" y="4041956"/>
                </a:lnTo>
                <a:lnTo>
                  <a:pt x="6480091" y="0"/>
                </a:lnTo>
                <a:close/>
              </a:path>
            </a:pathLst>
          </a:custGeom>
          <a:blipFill>
            <a:blip r:embed="rId2"/>
            <a:stretch>
              <a:fillRect/>
            </a:stretch>
          </a:blipFill>
        </p:spPr>
        <p:txBody>
          <a:bodyPr/>
          <a:lstStyle/>
          <a:p>
            <a:endParaRPr lang="en-US"/>
          </a:p>
        </p:txBody>
      </p:sp>
      <p:sp>
        <p:nvSpPr>
          <p:cNvPr id="4" name="Freeform 4"/>
          <p:cNvSpPr/>
          <p:nvPr/>
        </p:nvSpPr>
        <p:spPr>
          <a:xfrm>
            <a:off x="0" y="7390696"/>
            <a:ext cx="5031994" cy="2924847"/>
          </a:xfrm>
          <a:custGeom>
            <a:avLst/>
            <a:gdLst/>
            <a:ahLst/>
            <a:cxnLst/>
            <a:rect l="l" t="t" r="r" b="b"/>
            <a:pathLst>
              <a:path w="5031994" h="2924847">
                <a:moveTo>
                  <a:pt x="0" y="0"/>
                </a:moveTo>
                <a:lnTo>
                  <a:pt x="5031994" y="0"/>
                </a:lnTo>
                <a:lnTo>
                  <a:pt x="5031994" y="2924847"/>
                </a:lnTo>
                <a:lnTo>
                  <a:pt x="0" y="2924847"/>
                </a:lnTo>
                <a:lnTo>
                  <a:pt x="0" y="0"/>
                </a:lnTo>
                <a:close/>
              </a:path>
            </a:pathLst>
          </a:custGeom>
          <a:blipFill>
            <a:blip r:embed="rId3"/>
            <a:stretch>
              <a:fillRect/>
            </a:stretch>
          </a:blipFill>
        </p:spPr>
        <p:txBody>
          <a:bodyPr/>
          <a:lstStyle/>
          <a:p>
            <a:endParaRPr lang="en-US"/>
          </a:p>
        </p:txBody>
      </p:sp>
      <p:sp>
        <p:nvSpPr>
          <p:cNvPr id="5" name="Freeform 5"/>
          <p:cNvSpPr/>
          <p:nvPr/>
        </p:nvSpPr>
        <p:spPr>
          <a:xfrm flipH="1">
            <a:off x="13256006" y="7362121"/>
            <a:ext cx="5031994" cy="2924847"/>
          </a:xfrm>
          <a:custGeom>
            <a:avLst/>
            <a:gdLst/>
            <a:ahLst/>
            <a:cxnLst/>
            <a:rect l="l" t="t" r="r" b="b"/>
            <a:pathLst>
              <a:path w="5031994" h="2924847">
                <a:moveTo>
                  <a:pt x="5031994" y="0"/>
                </a:moveTo>
                <a:lnTo>
                  <a:pt x="0" y="0"/>
                </a:lnTo>
                <a:lnTo>
                  <a:pt x="0" y="2924847"/>
                </a:lnTo>
                <a:lnTo>
                  <a:pt x="5031994" y="2924847"/>
                </a:lnTo>
                <a:lnTo>
                  <a:pt x="5031994" y="0"/>
                </a:lnTo>
                <a:close/>
              </a:path>
            </a:pathLst>
          </a:custGeom>
          <a:blipFill>
            <a:blip r:embed="rId3"/>
            <a:stretch>
              <a:fillRect/>
            </a:stretch>
          </a:blipFill>
        </p:spPr>
        <p:txBody>
          <a:bodyPr/>
          <a:lstStyle/>
          <a:p>
            <a:endParaRPr lang="en-US"/>
          </a:p>
        </p:txBody>
      </p:sp>
      <p:sp>
        <p:nvSpPr>
          <p:cNvPr id="6" name="Freeform 6"/>
          <p:cNvSpPr/>
          <p:nvPr/>
        </p:nvSpPr>
        <p:spPr>
          <a:xfrm>
            <a:off x="319676" y="4338560"/>
            <a:ext cx="2301871" cy="1933571"/>
          </a:xfrm>
          <a:custGeom>
            <a:avLst/>
            <a:gdLst/>
            <a:ahLst/>
            <a:cxnLst/>
            <a:rect l="l" t="t" r="r" b="b"/>
            <a:pathLst>
              <a:path w="2301871" h="1933571">
                <a:moveTo>
                  <a:pt x="0" y="0"/>
                </a:moveTo>
                <a:lnTo>
                  <a:pt x="2301871" y="0"/>
                </a:lnTo>
                <a:lnTo>
                  <a:pt x="2301871" y="1933571"/>
                </a:lnTo>
                <a:lnTo>
                  <a:pt x="0" y="193357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5402512" y="4189919"/>
            <a:ext cx="2285007" cy="2082213"/>
          </a:xfrm>
          <a:custGeom>
            <a:avLst/>
            <a:gdLst/>
            <a:ahLst/>
            <a:cxnLst/>
            <a:rect l="l" t="t" r="r" b="b"/>
            <a:pathLst>
              <a:path w="2285007" h="2082213">
                <a:moveTo>
                  <a:pt x="0" y="0"/>
                </a:moveTo>
                <a:lnTo>
                  <a:pt x="2285007" y="0"/>
                </a:lnTo>
                <a:lnTo>
                  <a:pt x="2285007" y="2082212"/>
                </a:lnTo>
                <a:lnTo>
                  <a:pt x="0" y="2082212"/>
                </a:lnTo>
                <a:lnTo>
                  <a:pt x="0" y="0"/>
                </a:lnTo>
                <a:close/>
              </a:path>
            </a:pathLst>
          </a:custGeom>
          <a:blipFill>
            <a:blip r:embed="rId5"/>
            <a:stretch>
              <a:fillRect/>
            </a:stretch>
          </a:blipFill>
        </p:spPr>
        <p:txBody>
          <a:bodyPr/>
          <a:lstStyle/>
          <a:p>
            <a:endParaRPr lang="en-US"/>
          </a:p>
        </p:txBody>
      </p:sp>
      <p:sp>
        <p:nvSpPr>
          <p:cNvPr id="8" name="Freeform 8"/>
          <p:cNvSpPr/>
          <p:nvPr/>
        </p:nvSpPr>
        <p:spPr>
          <a:xfrm>
            <a:off x="6890499" y="8548176"/>
            <a:ext cx="2423382" cy="1269246"/>
          </a:xfrm>
          <a:custGeom>
            <a:avLst/>
            <a:gdLst/>
            <a:ahLst/>
            <a:cxnLst/>
            <a:rect l="l" t="t" r="r" b="b"/>
            <a:pathLst>
              <a:path w="2423382" h="1269246">
                <a:moveTo>
                  <a:pt x="0" y="0"/>
                </a:moveTo>
                <a:lnTo>
                  <a:pt x="2423382" y="0"/>
                </a:lnTo>
                <a:lnTo>
                  <a:pt x="2423382" y="1269246"/>
                </a:lnTo>
                <a:lnTo>
                  <a:pt x="0" y="1269246"/>
                </a:lnTo>
                <a:lnTo>
                  <a:pt x="0" y="0"/>
                </a:lnTo>
                <a:close/>
              </a:path>
            </a:pathLst>
          </a:custGeom>
          <a:blipFill>
            <a:blip r:embed="rId6"/>
            <a:stretch>
              <a:fillRect/>
            </a:stretch>
          </a:blipFill>
        </p:spPr>
        <p:txBody>
          <a:bodyPr/>
          <a:lstStyle/>
          <a:p>
            <a:endParaRPr lang="en-US"/>
          </a:p>
        </p:txBody>
      </p:sp>
      <p:sp>
        <p:nvSpPr>
          <p:cNvPr id="9" name="Freeform 9"/>
          <p:cNvSpPr/>
          <p:nvPr/>
        </p:nvSpPr>
        <p:spPr>
          <a:xfrm>
            <a:off x="9895570" y="8122012"/>
            <a:ext cx="1315679" cy="1824165"/>
          </a:xfrm>
          <a:custGeom>
            <a:avLst/>
            <a:gdLst/>
            <a:ahLst/>
            <a:cxnLst/>
            <a:rect l="l" t="t" r="r" b="b"/>
            <a:pathLst>
              <a:path w="1315679" h="1824165">
                <a:moveTo>
                  <a:pt x="0" y="0"/>
                </a:moveTo>
                <a:lnTo>
                  <a:pt x="1315679" y="0"/>
                </a:lnTo>
                <a:lnTo>
                  <a:pt x="1315679" y="1824165"/>
                </a:lnTo>
                <a:lnTo>
                  <a:pt x="0" y="18241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a:off x="5062077" y="8186892"/>
            <a:ext cx="976403" cy="1759285"/>
          </a:xfrm>
          <a:custGeom>
            <a:avLst/>
            <a:gdLst/>
            <a:ahLst/>
            <a:cxnLst/>
            <a:rect l="l" t="t" r="r" b="b"/>
            <a:pathLst>
              <a:path w="976403" h="1759285">
                <a:moveTo>
                  <a:pt x="0" y="0"/>
                </a:moveTo>
                <a:lnTo>
                  <a:pt x="976403" y="0"/>
                </a:lnTo>
                <a:lnTo>
                  <a:pt x="976403" y="1759285"/>
                </a:lnTo>
                <a:lnTo>
                  <a:pt x="0" y="1759285"/>
                </a:lnTo>
                <a:lnTo>
                  <a:pt x="0" y="0"/>
                </a:lnTo>
                <a:close/>
              </a:path>
            </a:pathLst>
          </a:custGeom>
          <a:blipFill>
            <a:blip r:embed="rId8"/>
            <a:stretch>
              <a:fillRect/>
            </a:stretch>
          </a:blipFill>
        </p:spPr>
        <p:txBody>
          <a:bodyPr/>
          <a:lstStyle/>
          <a:p>
            <a:endParaRPr lang="en-US"/>
          </a:p>
        </p:txBody>
      </p:sp>
      <p:sp>
        <p:nvSpPr>
          <p:cNvPr id="11" name="Freeform 11"/>
          <p:cNvSpPr/>
          <p:nvPr/>
        </p:nvSpPr>
        <p:spPr>
          <a:xfrm flipH="1">
            <a:off x="11792274" y="8042111"/>
            <a:ext cx="1433649" cy="1983967"/>
          </a:xfrm>
          <a:custGeom>
            <a:avLst/>
            <a:gdLst/>
            <a:ahLst/>
            <a:cxnLst/>
            <a:rect l="l" t="t" r="r" b="b"/>
            <a:pathLst>
              <a:path w="1433649" h="1983967">
                <a:moveTo>
                  <a:pt x="1433649" y="0"/>
                </a:moveTo>
                <a:lnTo>
                  <a:pt x="0" y="0"/>
                </a:lnTo>
                <a:lnTo>
                  <a:pt x="0" y="1983967"/>
                </a:lnTo>
                <a:lnTo>
                  <a:pt x="1433649" y="1983967"/>
                </a:lnTo>
                <a:lnTo>
                  <a:pt x="1433649" y="0"/>
                </a:lnTo>
                <a:close/>
              </a:path>
            </a:pathLst>
          </a:custGeom>
          <a:blipFill>
            <a:blip r:embed="rId9"/>
            <a:stretch>
              <a:fillRect/>
            </a:stretch>
          </a:blipFill>
        </p:spPr>
        <p:txBody>
          <a:bodyPr/>
          <a:lstStyle/>
          <a:p>
            <a:endParaRPr lang="en-US"/>
          </a:p>
        </p:txBody>
      </p:sp>
      <p:sp>
        <p:nvSpPr>
          <p:cNvPr id="12" name="TextBox 12"/>
          <p:cNvSpPr txBox="1"/>
          <p:nvPr/>
        </p:nvSpPr>
        <p:spPr>
          <a:xfrm>
            <a:off x="3663702" y="4859097"/>
            <a:ext cx="10960596" cy="699934"/>
          </a:xfrm>
          <a:prstGeom prst="rect">
            <a:avLst/>
          </a:prstGeom>
        </p:spPr>
        <p:txBody>
          <a:bodyPr lIns="0" tIns="0" rIns="0" bIns="0" rtlCol="0" anchor="t">
            <a:spAutoFit/>
          </a:bodyPr>
          <a:lstStyle/>
          <a:p>
            <a:pPr algn="ctr">
              <a:lnSpc>
                <a:spcPts val="6079"/>
              </a:lnSpc>
            </a:pPr>
            <a:r>
              <a:rPr lang="en-US" sz="2908">
                <a:solidFill>
                  <a:srgbClr val="E82A9F"/>
                </a:solidFill>
                <a:latin typeface="Lilita One"/>
                <a:ea typeface="Lilita One"/>
                <a:cs typeface="Lilita One"/>
                <a:sym typeface="Lilita One"/>
              </a:rPr>
              <a:t>What did you learn about understanding someone else's perspective?</a:t>
            </a:r>
          </a:p>
        </p:txBody>
      </p:sp>
      <p:sp>
        <p:nvSpPr>
          <p:cNvPr id="13" name="TextBox 13"/>
          <p:cNvSpPr txBox="1"/>
          <p:nvPr/>
        </p:nvSpPr>
        <p:spPr>
          <a:xfrm>
            <a:off x="5492165" y="831446"/>
            <a:ext cx="7303671" cy="1989134"/>
          </a:xfrm>
          <a:prstGeom prst="rect">
            <a:avLst/>
          </a:prstGeom>
        </p:spPr>
        <p:txBody>
          <a:bodyPr lIns="0" tIns="0" rIns="0" bIns="0" rtlCol="0" anchor="t">
            <a:spAutoFit/>
          </a:bodyPr>
          <a:lstStyle/>
          <a:p>
            <a:pPr algn="ctr">
              <a:lnSpc>
                <a:spcPts val="7592"/>
              </a:lnSpc>
            </a:pPr>
            <a:r>
              <a:rPr lang="en-US" sz="7371" i="1" dirty="0">
                <a:ln w="0"/>
                <a:effectLst>
                  <a:outerShdw blurRad="38100" dist="19050" dir="2700000" algn="tl" rotWithShape="0">
                    <a:schemeClr val="dk1">
                      <a:alpha val="40000"/>
                    </a:schemeClr>
                  </a:outerShdw>
                </a:effectLst>
                <a:latin typeface="Bungee"/>
                <a:ea typeface="Bungee"/>
                <a:cs typeface="Bungee"/>
                <a:sym typeface="Bungee"/>
              </a:rPr>
              <a:t>THINK PAIR SHARE</a:t>
            </a:r>
          </a:p>
        </p:txBody>
      </p:sp>
      <p:sp>
        <p:nvSpPr>
          <p:cNvPr id="14" name="TextBox 14"/>
          <p:cNvSpPr txBox="1"/>
          <p:nvPr/>
        </p:nvSpPr>
        <p:spPr>
          <a:xfrm>
            <a:off x="3981450" y="6928886"/>
            <a:ext cx="10508159" cy="699934"/>
          </a:xfrm>
          <a:prstGeom prst="rect">
            <a:avLst/>
          </a:prstGeom>
        </p:spPr>
        <p:txBody>
          <a:bodyPr lIns="0" tIns="0" rIns="0" bIns="0" rtlCol="0" anchor="t">
            <a:spAutoFit/>
          </a:bodyPr>
          <a:lstStyle/>
          <a:p>
            <a:pPr algn="ctr">
              <a:lnSpc>
                <a:spcPts val="6079"/>
              </a:lnSpc>
            </a:pPr>
            <a:r>
              <a:rPr lang="en-US" sz="2908">
                <a:solidFill>
                  <a:srgbClr val="E0074C"/>
                </a:solidFill>
                <a:latin typeface="Lilita One"/>
                <a:ea typeface="Lilita One"/>
                <a:cs typeface="Lilita One"/>
                <a:sym typeface="Lilita One"/>
              </a:rPr>
              <a:t>How can seeing things differently help us in real life and in stories?</a:t>
            </a:r>
          </a:p>
        </p:txBody>
      </p:sp>
      <p:sp>
        <p:nvSpPr>
          <p:cNvPr id="15" name="TextBox 15"/>
          <p:cNvSpPr txBox="1"/>
          <p:nvPr/>
        </p:nvSpPr>
        <p:spPr>
          <a:xfrm>
            <a:off x="5368007" y="3291907"/>
            <a:ext cx="7551986" cy="699934"/>
          </a:xfrm>
          <a:prstGeom prst="rect">
            <a:avLst/>
          </a:prstGeom>
        </p:spPr>
        <p:txBody>
          <a:bodyPr lIns="0" tIns="0" rIns="0" bIns="0" rtlCol="0" anchor="t">
            <a:spAutoFit/>
          </a:bodyPr>
          <a:lstStyle/>
          <a:p>
            <a:pPr algn="ctr">
              <a:lnSpc>
                <a:spcPts val="6079"/>
              </a:lnSpc>
            </a:pPr>
            <a:r>
              <a:rPr lang="en-US" sz="2908">
                <a:solidFill>
                  <a:srgbClr val="E0074C"/>
                </a:solidFill>
                <a:latin typeface="Lilita One"/>
                <a:ea typeface="Lilita One"/>
                <a:cs typeface="Lilita One"/>
                <a:sym typeface="Lilita One"/>
              </a:rPr>
              <a:t>Turn to your pig or wolf partner from yesterday.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004AAD">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0" y="8783"/>
            <a:ext cx="6566681" cy="4095968"/>
          </a:xfrm>
          <a:custGeom>
            <a:avLst/>
            <a:gdLst/>
            <a:ahLst/>
            <a:cxnLst/>
            <a:rect l="l" t="t" r="r" b="b"/>
            <a:pathLst>
              <a:path w="6566681" h="4095968">
                <a:moveTo>
                  <a:pt x="0" y="0"/>
                </a:moveTo>
                <a:lnTo>
                  <a:pt x="6566681" y="0"/>
                </a:lnTo>
                <a:lnTo>
                  <a:pt x="6566681" y="4095967"/>
                </a:lnTo>
                <a:lnTo>
                  <a:pt x="0" y="4095967"/>
                </a:lnTo>
                <a:lnTo>
                  <a:pt x="0" y="0"/>
                </a:lnTo>
                <a:close/>
              </a:path>
            </a:pathLst>
          </a:custGeom>
          <a:blipFill>
            <a:blip r:embed="rId2"/>
            <a:stretch>
              <a:fillRect/>
            </a:stretch>
          </a:blipFill>
        </p:spPr>
        <p:txBody>
          <a:bodyPr/>
          <a:lstStyle/>
          <a:p>
            <a:endParaRPr lang="en-US"/>
          </a:p>
        </p:txBody>
      </p:sp>
      <p:sp>
        <p:nvSpPr>
          <p:cNvPr id="3" name="Freeform 3"/>
          <p:cNvSpPr/>
          <p:nvPr/>
        </p:nvSpPr>
        <p:spPr>
          <a:xfrm flipH="1">
            <a:off x="11807909" y="5644"/>
            <a:ext cx="6480091" cy="4041957"/>
          </a:xfrm>
          <a:custGeom>
            <a:avLst/>
            <a:gdLst/>
            <a:ahLst/>
            <a:cxnLst/>
            <a:rect l="l" t="t" r="r" b="b"/>
            <a:pathLst>
              <a:path w="6480091" h="4041957">
                <a:moveTo>
                  <a:pt x="6480091" y="0"/>
                </a:moveTo>
                <a:lnTo>
                  <a:pt x="0" y="0"/>
                </a:lnTo>
                <a:lnTo>
                  <a:pt x="0" y="4041956"/>
                </a:lnTo>
                <a:lnTo>
                  <a:pt x="6480091" y="4041956"/>
                </a:lnTo>
                <a:lnTo>
                  <a:pt x="6480091" y="0"/>
                </a:lnTo>
                <a:close/>
              </a:path>
            </a:pathLst>
          </a:custGeom>
          <a:blipFill>
            <a:blip r:embed="rId2"/>
            <a:stretch>
              <a:fillRect/>
            </a:stretch>
          </a:blipFill>
        </p:spPr>
        <p:txBody>
          <a:bodyPr/>
          <a:lstStyle/>
          <a:p>
            <a:endParaRPr lang="en-US"/>
          </a:p>
        </p:txBody>
      </p:sp>
      <p:sp>
        <p:nvSpPr>
          <p:cNvPr id="4" name="Freeform 4"/>
          <p:cNvSpPr/>
          <p:nvPr/>
        </p:nvSpPr>
        <p:spPr>
          <a:xfrm>
            <a:off x="0" y="7390696"/>
            <a:ext cx="5031994" cy="2924847"/>
          </a:xfrm>
          <a:custGeom>
            <a:avLst/>
            <a:gdLst/>
            <a:ahLst/>
            <a:cxnLst/>
            <a:rect l="l" t="t" r="r" b="b"/>
            <a:pathLst>
              <a:path w="5031994" h="2924847">
                <a:moveTo>
                  <a:pt x="0" y="0"/>
                </a:moveTo>
                <a:lnTo>
                  <a:pt x="5031994" y="0"/>
                </a:lnTo>
                <a:lnTo>
                  <a:pt x="5031994" y="2924847"/>
                </a:lnTo>
                <a:lnTo>
                  <a:pt x="0" y="2924847"/>
                </a:lnTo>
                <a:lnTo>
                  <a:pt x="0" y="0"/>
                </a:lnTo>
                <a:close/>
              </a:path>
            </a:pathLst>
          </a:custGeom>
          <a:blipFill>
            <a:blip r:embed="rId3"/>
            <a:stretch>
              <a:fillRect/>
            </a:stretch>
          </a:blipFill>
        </p:spPr>
        <p:txBody>
          <a:bodyPr/>
          <a:lstStyle/>
          <a:p>
            <a:endParaRPr lang="en-US"/>
          </a:p>
        </p:txBody>
      </p:sp>
      <p:sp>
        <p:nvSpPr>
          <p:cNvPr id="5" name="Freeform 5"/>
          <p:cNvSpPr/>
          <p:nvPr/>
        </p:nvSpPr>
        <p:spPr>
          <a:xfrm flipH="1">
            <a:off x="13256006" y="7362121"/>
            <a:ext cx="5031994" cy="2924847"/>
          </a:xfrm>
          <a:custGeom>
            <a:avLst/>
            <a:gdLst/>
            <a:ahLst/>
            <a:cxnLst/>
            <a:rect l="l" t="t" r="r" b="b"/>
            <a:pathLst>
              <a:path w="5031994" h="2924847">
                <a:moveTo>
                  <a:pt x="5031994" y="0"/>
                </a:moveTo>
                <a:lnTo>
                  <a:pt x="0" y="0"/>
                </a:lnTo>
                <a:lnTo>
                  <a:pt x="0" y="2924847"/>
                </a:lnTo>
                <a:lnTo>
                  <a:pt x="5031994" y="2924847"/>
                </a:lnTo>
                <a:lnTo>
                  <a:pt x="5031994" y="0"/>
                </a:lnTo>
                <a:close/>
              </a:path>
            </a:pathLst>
          </a:custGeom>
          <a:blipFill>
            <a:blip r:embed="rId3"/>
            <a:stretch>
              <a:fillRect/>
            </a:stretch>
          </a:blipFill>
        </p:spPr>
        <p:txBody>
          <a:bodyPr/>
          <a:lstStyle/>
          <a:p>
            <a:endParaRPr lang="en-US"/>
          </a:p>
        </p:txBody>
      </p:sp>
      <p:sp>
        <p:nvSpPr>
          <p:cNvPr id="6" name="Freeform 6"/>
          <p:cNvSpPr/>
          <p:nvPr/>
        </p:nvSpPr>
        <p:spPr>
          <a:xfrm>
            <a:off x="0" y="4725129"/>
            <a:ext cx="1961508" cy="1961508"/>
          </a:xfrm>
          <a:custGeom>
            <a:avLst/>
            <a:gdLst/>
            <a:ahLst/>
            <a:cxnLst/>
            <a:rect l="l" t="t" r="r" b="b"/>
            <a:pathLst>
              <a:path w="1961508" h="1961508">
                <a:moveTo>
                  <a:pt x="0" y="0"/>
                </a:moveTo>
                <a:lnTo>
                  <a:pt x="1961508" y="0"/>
                </a:lnTo>
                <a:lnTo>
                  <a:pt x="1961508" y="1961508"/>
                </a:lnTo>
                <a:lnTo>
                  <a:pt x="0" y="19615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5207044" y="3786110"/>
            <a:ext cx="3080957" cy="4114800"/>
          </a:xfrm>
          <a:custGeom>
            <a:avLst/>
            <a:gdLst/>
            <a:ahLst/>
            <a:cxnLst/>
            <a:rect l="l" t="t" r="r" b="b"/>
            <a:pathLst>
              <a:path w="3080957" h="4114800">
                <a:moveTo>
                  <a:pt x="0" y="0"/>
                </a:moveTo>
                <a:lnTo>
                  <a:pt x="3080956" y="0"/>
                </a:lnTo>
                <a:lnTo>
                  <a:pt x="3080956"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6717182" y="8112562"/>
            <a:ext cx="5287307" cy="2174405"/>
          </a:xfrm>
          <a:custGeom>
            <a:avLst/>
            <a:gdLst/>
            <a:ahLst/>
            <a:cxnLst/>
            <a:rect l="l" t="t" r="r" b="b"/>
            <a:pathLst>
              <a:path w="5287307" h="2174405">
                <a:moveTo>
                  <a:pt x="0" y="0"/>
                </a:moveTo>
                <a:lnTo>
                  <a:pt x="5287308" y="0"/>
                </a:lnTo>
                <a:lnTo>
                  <a:pt x="5287308" y="2174406"/>
                </a:lnTo>
                <a:lnTo>
                  <a:pt x="0" y="2174406"/>
                </a:lnTo>
                <a:lnTo>
                  <a:pt x="0" y="0"/>
                </a:lnTo>
                <a:close/>
              </a:path>
            </a:pathLst>
          </a:custGeom>
          <a:blipFill>
            <a:blip r:embed="rId6"/>
            <a:stretch>
              <a:fillRect/>
            </a:stretch>
          </a:blipFill>
        </p:spPr>
        <p:txBody>
          <a:bodyPr/>
          <a:lstStyle/>
          <a:p>
            <a:endParaRPr lang="en-US"/>
          </a:p>
        </p:txBody>
      </p:sp>
      <p:sp>
        <p:nvSpPr>
          <p:cNvPr id="9" name="TextBox 9"/>
          <p:cNvSpPr txBox="1"/>
          <p:nvPr/>
        </p:nvSpPr>
        <p:spPr>
          <a:xfrm>
            <a:off x="1282303" y="5215178"/>
            <a:ext cx="15084254" cy="1471459"/>
          </a:xfrm>
          <a:prstGeom prst="rect">
            <a:avLst/>
          </a:prstGeom>
        </p:spPr>
        <p:txBody>
          <a:bodyPr lIns="0" tIns="0" rIns="0" bIns="0" rtlCol="0" anchor="t">
            <a:spAutoFit/>
          </a:bodyPr>
          <a:lstStyle/>
          <a:p>
            <a:pPr algn="ctr">
              <a:lnSpc>
                <a:spcPts val="6079"/>
              </a:lnSpc>
            </a:pPr>
            <a:r>
              <a:rPr lang="en-US" sz="2908">
                <a:solidFill>
                  <a:srgbClr val="E82A9F"/>
                </a:solidFill>
                <a:latin typeface="Lilita One"/>
                <a:ea typeface="Lilita One"/>
                <a:cs typeface="Lilita One"/>
                <a:sym typeface="Lilita One"/>
              </a:rPr>
              <a:t>We are going to explore this idea by looking at both versions of “The Three Little Pigs” and imagining how the story might change if it was told by a different character.</a:t>
            </a:r>
          </a:p>
        </p:txBody>
      </p:sp>
      <p:sp>
        <p:nvSpPr>
          <p:cNvPr id="10" name="TextBox 10"/>
          <p:cNvSpPr txBox="1"/>
          <p:nvPr/>
        </p:nvSpPr>
        <p:spPr>
          <a:xfrm>
            <a:off x="5362815" y="678959"/>
            <a:ext cx="7562370" cy="2102254"/>
          </a:xfrm>
          <a:prstGeom prst="rect">
            <a:avLst/>
          </a:prstGeom>
        </p:spPr>
        <p:txBody>
          <a:bodyPr lIns="0" tIns="0" rIns="0" bIns="0" rtlCol="0" anchor="t">
            <a:spAutoFit/>
          </a:bodyPr>
          <a:lstStyle/>
          <a:p>
            <a:pPr algn="ctr">
              <a:lnSpc>
                <a:spcPts val="7592"/>
              </a:lnSpc>
            </a:pPr>
            <a:r>
              <a:rPr lang="en-US" sz="7371" i="1">
                <a:solidFill>
                  <a:srgbClr val="EF8661"/>
                </a:solidFill>
                <a:latin typeface="Bungee"/>
                <a:ea typeface="Bungee"/>
                <a:cs typeface="Bungee"/>
                <a:sym typeface="Bungee"/>
              </a:rPr>
              <a:t>DIFFERENT</a:t>
            </a:r>
          </a:p>
          <a:p>
            <a:pPr algn="ctr">
              <a:lnSpc>
                <a:spcPts val="7592"/>
              </a:lnSpc>
            </a:pPr>
            <a:r>
              <a:rPr lang="en-US" sz="7371" i="1">
                <a:solidFill>
                  <a:srgbClr val="EF8661"/>
                </a:solidFill>
                <a:latin typeface="Bungee"/>
                <a:ea typeface="Bungee"/>
                <a:cs typeface="Bungee"/>
                <a:sym typeface="Bungee"/>
              </a:rPr>
              <a:t>PERSPECTIVES</a:t>
            </a:r>
          </a:p>
        </p:txBody>
      </p:sp>
      <p:sp>
        <p:nvSpPr>
          <p:cNvPr id="11" name="TextBox 11"/>
          <p:cNvSpPr txBox="1"/>
          <p:nvPr/>
        </p:nvSpPr>
        <p:spPr>
          <a:xfrm>
            <a:off x="2485504" y="3647988"/>
            <a:ext cx="13316992" cy="699934"/>
          </a:xfrm>
          <a:prstGeom prst="rect">
            <a:avLst/>
          </a:prstGeom>
        </p:spPr>
        <p:txBody>
          <a:bodyPr lIns="0" tIns="0" rIns="0" bIns="0" rtlCol="0" anchor="t">
            <a:spAutoFit/>
          </a:bodyPr>
          <a:lstStyle/>
          <a:p>
            <a:pPr algn="ctr">
              <a:lnSpc>
                <a:spcPts val="6079"/>
              </a:lnSpc>
            </a:pPr>
            <a:r>
              <a:rPr lang="en-US" sz="2908">
                <a:solidFill>
                  <a:srgbClr val="E0074C"/>
                </a:solidFill>
                <a:latin typeface="Lilita One"/>
                <a:ea typeface="Lilita One"/>
                <a:cs typeface="Lilita One"/>
                <a:sym typeface="Lilita One"/>
              </a:rPr>
              <a:t>Just like in the video, different characters in a story may have different perspectives.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004AAD">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0" y="8783"/>
            <a:ext cx="6566681" cy="4095968"/>
          </a:xfrm>
          <a:custGeom>
            <a:avLst/>
            <a:gdLst/>
            <a:ahLst/>
            <a:cxnLst/>
            <a:rect l="l" t="t" r="r" b="b"/>
            <a:pathLst>
              <a:path w="6566681" h="4095968">
                <a:moveTo>
                  <a:pt x="0" y="0"/>
                </a:moveTo>
                <a:lnTo>
                  <a:pt x="6566681" y="0"/>
                </a:lnTo>
                <a:lnTo>
                  <a:pt x="6566681" y="4095967"/>
                </a:lnTo>
                <a:lnTo>
                  <a:pt x="0" y="4095967"/>
                </a:lnTo>
                <a:lnTo>
                  <a:pt x="0" y="0"/>
                </a:lnTo>
                <a:close/>
              </a:path>
            </a:pathLst>
          </a:custGeom>
          <a:blipFill>
            <a:blip r:embed="rId2"/>
            <a:stretch>
              <a:fillRect/>
            </a:stretch>
          </a:blipFill>
        </p:spPr>
        <p:txBody>
          <a:bodyPr/>
          <a:lstStyle/>
          <a:p>
            <a:endParaRPr lang="en-US"/>
          </a:p>
        </p:txBody>
      </p:sp>
      <p:sp>
        <p:nvSpPr>
          <p:cNvPr id="3" name="Freeform 3"/>
          <p:cNvSpPr/>
          <p:nvPr/>
        </p:nvSpPr>
        <p:spPr>
          <a:xfrm flipH="1">
            <a:off x="11807909" y="5644"/>
            <a:ext cx="6480091" cy="4041957"/>
          </a:xfrm>
          <a:custGeom>
            <a:avLst/>
            <a:gdLst/>
            <a:ahLst/>
            <a:cxnLst/>
            <a:rect l="l" t="t" r="r" b="b"/>
            <a:pathLst>
              <a:path w="6480091" h="4041957">
                <a:moveTo>
                  <a:pt x="6480091" y="0"/>
                </a:moveTo>
                <a:lnTo>
                  <a:pt x="0" y="0"/>
                </a:lnTo>
                <a:lnTo>
                  <a:pt x="0" y="4041956"/>
                </a:lnTo>
                <a:lnTo>
                  <a:pt x="6480091" y="4041956"/>
                </a:lnTo>
                <a:lnTo>
                  <a:pt x="6480091" y="0"/>
                </a:lnTo>
                <a:close/>
              </a:path>
            </a:pathLst>
          </a:custGeom>
          <a:blipFill>
            <a:blip r:embed="rId2"/>
            <a:stretch>
              <a:fillRect/>
            </a:stretch>
          </a:blipFill>
        </p:spPr>
        <p:txBody>
          <a:bodyPr/>
          <a:lstStyle/>
          <a:p>
            <a:endParaRPr lang="en-US"/>
          </a:p>
        </p:txBody>
      </p:sp>
      <p:sp>
        <p:nvSpPr>
          <p:cNvPr id="4" name="Freeform 4"/>
          <p:cNvSpPr/>
          <p:nvPr/>
        </p:nvSpPr>
        <p:spPr>
          <a:xfrm>
            <a:off x="0" y="7390696"/>
            <a:ext cx="5031994" cy="2924847"/>
          </a:xfrm>
          <a:custGeom>
            <a:avLst/>
            <a:gdLst/>
            <a:ahLst/>
            <a:cxnLst/>
            <a:rect l="l" t="t" r="r" b="b"/>
            <a:pathLst>
              <a:path w="5031994" h="2924847">
                <a:moveTo>
                  <a:pt x="0" y="0"/>
                </a:moveTo>
                <a:lnTo>
                  <a:pt x="5031994" y="0"/>
                </a:lnTo>
                <a:lnTo>
                  <a:pt x="5031994" y="2924847"/>
                </a:lnTo>
                <a:lnTo>
                  <a:pt x="0" y="2924847"/>
                </a:lnTo>
                <a:lnTo>
                  <a:pt x="0" y="0"/>
                </a:lnTo>
                <a:close/>
              </a:path>
            </a:pathLst>
          </a:custGeom>
          <a:blipFill>
            <a:blip r:embed="rId3"/>
            <a:stretch>
              <a:fillRect/>
            </a:stretch>
          </a:blipFill>
        </p:spPr>
        <p:txBody>
          <a:bodyPr/>
          <a:lstStyle/>
          <a:p>
            <a:endParaRPr lang="en-US"/>
          </a:p>
        </p:txBody>
      </p:sp>
      <p:sp>
        <p:nvSpPr>
          <p:cNvPr id="5" name="Freeform 5"/>
          <p:cNvSpPr/>
          <p:nvPr/>
        </p:nvSpPr>
        <p:spPr>
          <a:xfrm flipH="1">
            <a:off x="13256006" y="7362121"/>
            <a:ext cx="5031994" cy="2924847"/>
          </a:xfrm>
          <a:custGeom>
            <a:avLst/>
            <a:gdLst/>
            <a:ahLst/>
            <a:cxnLst/>
            <a:rect l="l" t="t" r="r" b="b"/>
            <a:pathLst>
              <a:path w="5031994" h="2924847">
                <a:moveTo>
                  <a:pt x="5031994" y="0"/>
                </a:moveTo>
                <a:lnTo>
                  <a:pt x="0" y="0"/>
                </a:lnTo>
                <a:lnTo>
                  <a:pt x="0" y="2924847"/>
                </a:lnTo>
                <a:lnTo>
                  <a:pt x="5031994" y="2924847"/>
                </a:lnTo>
                <a:lnTo>
                  <a:pt x="5031994" y="0"/>
                </a:lnTo>
                <a:close/>
              </a:path>
            </a:pathLst>
          </a:custGeom>
          <a:blipFill>
            <a:blip r:embed="rId3"/>
            <a:stretch>
              <a:fillRect/>
            </a:stretch>
          </a:blipFill>
        </p:spPr>
        <p:txBody>
          <a:bodyPr/>
          <a:lstStyle/>
          <a:p>
            <a:endParaRPr lang="en-US"/>
          </a:p>
        </p:txBody>
      </p:sp>
      <p:sp>
        <p:nvSpPr>
          <p:cNvPr id="6" name="Freeform 6"/>
          <p:cNvSpPr/>
          <p:nvPr/>
        </p:nvSpPr>
        <p:spPr>
          <a:xfrm>
            <a:off x="1028700" y="2870550"/>
            <a:ext cx="1487297" cy="1256766"/>
          </a:xfrm>
          <a:custGeom>
            <a:avLst/>
            <a:gdLst/>
            <a:ahLst/>
            <a:cxnLst/>
            <a:rect l="l" t="t" r="r" b="b"/>
            <a:pathLst>
              <a:path w="1487297" h="1256766">
                <a:moveTo>
                  <a:pt x="0" y="0"/>
                </a:moveTo>
                <a:lnTo>
                  <a:pt x="1487297" y="0"/>
                </a:lnTo>
                <a:lnTo>
                  <a:pt x="1487297" y="1256766"/>
                </a:lnTo>
                <a:lnTo>
                  <a:pt x="0" y="125676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467933" y="4712214"/>
            <a:ext cx="1028645" cy="1327284"/>
          </a:xfrm>
          <a:custGeom>
            <a:avLst/>
            <a:gdLst/>
            <a:ahLst/>
            <a:cxnLst/>
            <a:rect l="l" t="t" r="r" b="b"/>
            <a:pathLst>
              <a:path w="1028645" h="1327284">
                <a:moveTo>
                  <a:pt x="0" y="0"/>
                </a:moveTo>
                <a:lnTo>
                  <a:pt x="1028646" y="0"/>
                </a:lnTo>
                <a:lnTo>
                  <a:pt x="1028646" y="1327284"/>
                </a:lnTo>
                <a:lnTo>
                  <a:pt x="0" y="132728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1496579" y="6022165"/>
            <a:ext cx="1297169" cy="1406145"/>
          </a:xfrm>
          <a:custGeom>
            <a:avLst/>
            <a:gdLst/>
            <a:ahLst/>
            <a:cxnLst/>
            <a:rect l="l" t="t" r="r" b="b"/>
            <a:pathLst>
              <a:path w="1297169" h="1406145">
                <a:moveTo>
                  <a:pt x="0" y="0"/>
                </a:moveTo>
                <a:lnTo>
                  <a:pt x="1297169" y="0"/>
                </a:lnTo>
                <a:lnTo>
                  <a:pt x="1297169" y="1406145"/>
                </a:lnTo>
                <a:lnTo>
                  <a:pt x="0" y="140614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12674935" y="2749985"/>
            <a:ext cx="869180" cy="1104039"/>
          </a:xfrm>
          <a:custGeom>
            <a:avLst/>
            <a:gdLst/>
            <a:ahLst/>
            <a:cxnLst/>
            <a:rect l="l" t="t" r="r" b="b"/>
            <a:pathLst>
              <a:path w="869180" h="1104039">
                <a:moveTo>
                  <a:pt x="0" y="0"/>
                </a:moveTo>
                <a:lnTo>
                  <a:pt x="869180" y="0"/>
                </a:lnTo>
                <a:lnTo>
                  <a:pt x="869180" y="1104039"/>
                </a:lnTo>
                <a:lnTo>
                  <a:pt x="0" y="110403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a:off x="12831753" y="4434223"/>
            <a:ext cx="965180" cy="1106224"/>
          </a:xfrm>
          <a:custGeom>
            <a:avLst/>
            <a:gdLst/>
            <a:ahLst/>
            <a:cxnLst/>
            <a:rect l="l" t="t" r="r" b="b"/>
            <a:pathLst>
              <a:path w="965180" h="1106224">
                <a:moveTo>
                  <a:pt x="0" y="0"/>
                </a:moveTo>
                <a:lnTo>
                  <a:pt x="965180" y="0"/>
                </a:lnTo>
                <a:lnTo>
                  <a:pt x="965180" y="1106224"/>
                </a:lnTo>
                <a:lnTo>
                  <a:pt x="0" y="110622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Freeform 11"/>
          <p:cNvSpPr/>
          <p:nvPr/>
        </p:nvSpPr>
        <p:spPr>
          <a:xfrm>
            <a:off x="12397149" y="6121472"/>
            <a:ext cx="1424753" cy="1068565"/>
          </a:xfrm>
          <a:custGeom>
            <a:avLst/>
            <a:gdLst/>
            <a:ahLst/>
            <a:cxnLst/>
            <a:rect l="l" t="t" r="r" b="b"/>
            <a:pathLst>
              <a:path w="1424753" h="1068565">
                <a:moveTo>
                  <a:pt x="0" y="0"/>
                </a:moveTo>
                <a:lnTo>
                  <a:pt x="1424753" y="0"/>
                </a:lnTo>
                <a:lnTo>
                  <a:pt x="1424753" y="1068565"/>
                </a:lnTo>
                <a:lnTo>
                  <a:pt x="0" y="106856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Freeform 12"/>
          <p:cNvSpPr/>
          <p:nvPr/>
        </p:nvSpPr>
        <p:spPr>
          <a:xfrm>
            <a:off x="14370153" y="6655755"/>
            <a:ext cx="917030" cy="1381827"/>
          </a:xfrm>
          <a:custGeom>
            <a:avLst/>
            <a:gdLst/>
            <a:ahLst/>
            <a:cxnLst/>
            <a:rect l="l" t="t" r="r" b="b"/>
            <a:pathLst>
              <a:path w="917030" h="1381827">
                <a:moveTo>
                  <a:pt x="0" y="0"/>
                </a:moveTo>
                <a:lnTo>
                  <a:pt x="917030" y="0"/>
                </a:lnTo>
                <a:lnTo>
                  <a:pt x="917030" y="1381826"/>
                </a:lnTo>
                <a:lnTo>
                  <a:pt x="0" y="138182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3" name="TextBox 13"/>
          <p:cNvSpPr txBox="1"/>
          <p:nvPr/>
        </p:nvSpPr>
        <p:spPr>
          <a:xfrm>
            <a:off x="1911548" y="2045011"/>
            <a:ext cx="14464903" cy="8899182"/>
          </a:xfrm>
          <a:prstGeom prst="rect">
            <a:avLst/>
          </a:prstGeom>
        </p:spPr>
        <p:txBody>
          <a:bodyPr lIns="0" tIns="0" rIns="0" bIns="0" rtlCol="0" anchor="t">
            <a:spAutoFit/>
          </a:bodyPr>
          <a:lstStyle/>
          <a:p>
            <a:pPr algn="ctr">
              <a:lnSpc>
                <a:spcPts val="6497"/>
              </a:lnSpc>
            </a:pPr>
            <a:r>
              <a:rPr lang="en-US" sz="3108">
                <a:solidFill>
                  <a:srgbClr val="032B18"/>
                </a:solidFill>
                <a:latin typeface="Lilita One"/>
                <a:ea typeface="Lilita One"/>
                <a:cs typeface="Lilita One"/>
                <a:sym typeface="Lilita One"/>
              </a:rPr>
              <a:t>Introduction: Three pigs leave home to build their own houses.</a:t>
            </a:r>
          </a:p>
          <a:p>
            <a:pPr algn="ctr">
              <a:lnSpc>
                <a:spcPts val="6497"/>
              </a:lnSpc>
            </a:pPr>
            <a:r>
              <a:rPr lang="en-US" sz="3108">
                <a:solidFill>
                  <a:srgbClr val="032B18"/>
                </a:solidFill>
                <a:latin typeface="Lilita One"/>
                <a:ea typeface="Lilita One"/>
                <a:cs typeface="Lilita One"/>
                <a:sym typeface="Lilita One"/>
              </a:rPr>
              <a:t>First Pig: Builds a house out of straw.</a:t>
            </a:r>
          </a:p>
          <a:p>
            <a:pPr algn="ctr">
              <a:lnSpc>
                <a:spcPts val="6497"/>
              </a:lnSpc>
            </a:pPr>
            <a:r>
              <a:rPr lang="en-US" sz="3108">
                <a:solidFill>
                  <a:srgbClr val="032B18"/>
                </a:solidFill>
                <a:latin typeface="Lilita One"/>
                <a:ea typeface="Lilita One"/>
                <a:cs typeface="Lilita One"/>
                <a:sym typeface="Lilita One"/>
              </a:rPr>
              <a:t>The Wolf comes, blows the straw house down, and the pig runs to his brother’s house</a:t>
            </a:r>
          </a:p>
          <a:p>
            <a:pPr algn="ctr">
              <a:lnSpc>
                <a:spcPts val="6497"/>
              </a:lnSpc>
            </a:pPr>
            <a:r>
              <a:rPr lang="en-US" sz="3108">
                <a:solidFill>
                  <a:srgbClr val="032B18"/>
                </a:solidFill>
                <a:latin typeface="Lilita One"/>
                <a:ea typeface="Lilita One"/>
                <a:cs typeface="Lilita One"/>
                <a:sym typeface="Lilita One"/>
              </a:rPr>
              <a:t>Second Pig: Builds a house out of sticks.</a:t>
            </a:r>
          </a:p>
          <a:p>
            <a:pPr algn="ctr">
              <a:lnSpc>
                <a:spcPts val="6497"/>
              </a:lnSpc>
            </a:pPr>
            <a:r>
              <a:rPr lang="en-US" sz="3108">
                <a:solidFill>
                  <a:srgbClr val="032B18"/>
                </a:solidFill>
                <a:latin typeface="Lilita One"/>
                <a:ea typeface="Lilita One"/>
                <a:cs typeface="Lilita One"/>
                <a:sym typeface="Lilita One"/>
              </a:rPr>
              <a:t>The Wolf comes, blows the stick house down, and both pigs run to their brother’s house</a:t>
            </a:r>
          </a:p>
          <a:p>
            <a:pPr algn="ctr">
              <a:lnSpc>
                <a:spcPts val="6497"/>
              </a:lnSpc>
            </a:pPr>
            <a:r>
              <a:rPr lang="en-US" sz="3108">
                <a:solidFill>
                  <a:srgbClr val="032B18"/>
                </a:solidFill>
                <a:latin typeface="Lilita One"/>
                <a:ea typeface="Lilita One"/>
                <a:cs typeface="Lilita One"/>
                <a:sym typeface="Lilita One"/>
              </a:rPr>
              <a:t>Third Pig: Builds a house out of bricks.</a:t>
            </a:r>
          </a:p>
          <a:p>
            <a:pPr algn="ctr">
              <a:lnSpc>
                <a:spcPts val="6497"/>
              </a:lnSpc>
            </a:pPr>
            <a:r>
              <a:rPr lang="en-US" sz="3108">
                <a:solidFill>
                  <a:srgbClr val="032B18"/>
                </a:solidFill>
                <a:latin typeface="Lilita One"/>
                <a:ea typeface="Lilita One"/>
                <a:cs typeface="Lilita One"/>
                <a:sym typeface="Lilita One"/>
              </a:rPr>
              <a:t>The Wolf tries to blow it down but fails.</a:t>
            </a:r>
          </a:p>
          <a:p>
            <a:pPr algn="ctr">
              <a:lnSpc>
                <a:spcPts val="6497"/>
              </a:lnSpc>
            </a:pPr>
            <a:r>
              <a:rPr lang="en-US" sz="3108">
                <a:solidFill>
                  <a:srgbClr val="032B18"/>
                </a:solidFill>
                <a:latin typeface="Lilita One"/>
                <a:ea typeface="Lilita One"/>
                <a:cs typeface="Lilita One"/>
                <a:sym typeface="Lilita One"/>
              </a:rPr>
              <a:t>He climbs down the chimney, but the pigs light a fire,  and the wolf burns his tail.</a:t>
            </a:r>
          </a:p>
          <a:p>
            <a:pPr algn="ctr">
              <a:lnSpc>
                <a:spcPts val="6497"/>
              </a:lnSpc>
            </a:pPr>
            <a:r>
              <a:rPr lang="en-US" sz="3108">
                <a:solidFill>
                  <a:srgbClr val="032B18"/>
                </a:solidFill>
                <a:latin typeface="Lilita One"/>
                <a:ea typeface="Lilita One"/>
                <a:cs typeface="Lilita One"/>
                <a:sym typeface="Lilita One"/>
              </a:rPr>
              <a:t>Ending: The wolf returns to the village, but is afraid when he sees three chimneys.</a:t>
            </a:r>
          </a:p>
          <a:p>
            <a:pPr algn="ctr">
              <a:lnSpc>
                <a:spcPts val="6497"/>
              </a:lnSpc>
            </a:pPr>
            <a:r>
              <a:rPr lang="en-US" sz="3108">
                <a:solidFill>
                  <a:srgbClr val="032B18"/>
                </a:solidFill>
                <a:latin typeface="Lilita One"/>
                <a:ea typeface="Lilita One"/>
                <a:cs typeface="Lilita One"/>
                <a:sym typeface="Lilita One"/>
              </a:rPr>
              <a:t>The wolf vows never to come back again, and the pigs dance happily.</a:t>
            </a:r>
          </a:p>
          <a:p>
            <a:pPr algn="ctr">
              <a:lnSpc>
                <a:spcPts val="6079"/>
              </a:lnSpc>
            </a:pPr>
            <a:endParaRPr lang="en-US" sz="3108">
              <a:solidFill>
                <a:srgbClr val="032B18"/>
              </a:solidFill>
              <a:latin typeface="Lilita One"/>
              <a:ea typeface="Lilita One"/>
              <a:cs typeface="Lilita One"/>
              <a:sym typeface="Lilita One"/>
            </a:endParaRPr>
          </a:p>
        </p:txBody>
      </p:sp>
      <p:sp>
        <p:nvSpPr>
          <p:cNvPr id="14" name="Freeform 14"/>
          <p:cNvSpPr/>
          <p:nvPr/>
        </p:nvSpPr>
        <p:spPr>
          <a:xfrm>
            <a:off x="15440864" y="6736734"/>
            <a:ext cx="1425931" cy="1383153"/>
          </a:xfrm>
          <a:custGeom>
            <a:avLst/>
            <a:gdLst/>
            <a:ahLst/>
            <a:cxnLst/>
            <a:rect l="l" t="t" r="r" b="b"/>
            <a:pathLst>
              <a:path w="1425931" h="1383153">
                <a:moveTo>
                  <a:pt x="0" y="0"/>
                </a:moveTo>
                <a:lnTo>
                  <a:pt x="1425930" y="0"/>
                </a:lnTo>
                <a:lnTo>
                  <a:pt x="1425930" y="1383153"/>
                </a:lnTo>
                <a:lnTo>
                  <a:pt x="0" y="138315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5" name="TextBox 15"/>
          <p:cNvSpPr txBox="1"/>
          <p:nvPr/>
        </p:nvSpPr>
        <p:spPr>
          <a:xfrm>
            <a:off x="5409364" y="440789"/>
            <a:ext cx="7303671" cy="1959511"/>
          </a:xfrm>
          <a:prstGeom prst="rect">
            <a:avLst/>
          </a:prstGeom>
        </p:spPr>
        <p:txBody>
          <a:bodyPr lIns="0" tIns="0" rIns="0" bIns="0" rtlCol="0" anchor="t">
            <a:spAutoFit/>
          </a:bodyPr>
          <a:lstStyle/>
          <a:p>
            <a:pPr algn="ctr">
              <a:lnSpc>
                <a:spcPts val="7592"/>
              </a:lnSpc>
            </a:pPr>
            <a:r>
              <a:rPr lang="en-US" sz="6600" i="1" dirty="0">
                <a:solidFill>
                  <a:srgbClr val="004AAD"/>
                </a:solidFill>
                <a:latin typeface="Bungee"/>
                <a:ea typeface="Bungee"/>
                <a:cs typeface="Bungee"/>
                <a:sym typeface="Bungee"/>
              </a:rPr>
              <a:t>TRADITIONAL VERSION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004AAD">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0" y="8783"/>
            <a:ext cx="3648201" cy="2275565"/>
          </a:xfrm>
          <a:custGeom>
            <a:avLst/>
            <a:gdLst/>
            <a:ahLst/>
            <a:cxnLst/>
            <a:rect l="l" t="t" r="r" b="b"/>
            <a:pathLst>
              <a:path w="3648201" h="2275565">
                <a:moveTo>
                  <a:pt x="0" y="0"/>
                </a:moveTo>
                <a:lnTo>
                  <a:pt x="3648201" y="0"/>
                </a:lnTo>
                <a:lnTo>
                  <a:pt x="3648201" y="2275565"/>
                </a:lnTo>
                <a:lnTo>
                  <a:pt x="0" y="2275565"/>
                </a:lnTo>
                <a:lnTo>
                  <a:pt x="0" y="0"/>
                </a:lnTo>
                <a:close/>
              </a:path>
            </a:pathLst>
          </a:custGeom>
          <a:blipFill>
            <a:blip r:embed="rId2"/>
            <a:stretch>
              <a:fillRect/>
            </a:stretch>
          </a:blipFill>
        </p:spPr>
        <p:txBody>
          <a:bodyPr/>
          <a:lstStyle/>
          <a:p>
            <a:endParaRPr lang="en-US"/>
          </a:p>
        </p:txBody>
      </p:sp>
      <p:sp>
        <p:nvSpPr>
          <p:cNvPr id="3" name="Freeform 3"/>
          <p:cNvSpPr/>
          <p:nvPr/>
        </p:nvSpPr>
        <p:spPr>
          <a:xfrm flipH="1">
            <a:off x="14089537" y="-38100"/>
            <a:ext cx="4198463" cy="2618791"/>
          </a:xfrm>
          <a:custGeom>
            <a:avLst/>
            <a:gdLst/>
            <a:ahLst/>
            <a:cxnLst/>
            <a:rect l="l" t="t" r="r" b="b"/>
            <a:pathLst>
              <a:path w="4198463" h="2618791">
                <a:moveTo>
                  <a:pt x="4198463" y="0"/>
                </a:moveTo>
                <a:lnTo>
                  <a:pt x="0" y="0"/>
                </a:lnTo>
                <a:lnTo>
                  <a:pt x="0" y="2618791"/>
                </a:lnTo>
                <a:lnTo>
                  <a:pt x="4198463" y="2618791"/>
                </a:lnTo>
                <a:lnTo>
                  <a:pt x="4198463" y="0"/>
                </a:lnTo>
                <a:close/>
              </a:path>
            </a:pathLst>
          </a:custGeom>
          <a:blipFill>
            <a:blip r:embed="rId2"/>
            <a:stretch>
              <a:fillRect/>
            </a:stretch>
          </a:blipFill>
        </p:spPr>
        <p:txBody>
          <a:bodyPr/>
          <a:lstStyle/>
          <a:p>
            <a:endParaRPr lang="en-US"/>
          </a:p>
        </p:txBody>
      </p:sp>
      <p:sp>
        <p:nvSpPr>
          <p:cNvPr id="4" name="Freeform 4"/>
          <p:cNvSpPr/>
          <p:nvPr/>
        </p:nvSpPr>
        <p:spPr>
          <a:xfrm>
            <a:off x="1824100" y="8033616"/>
            <a:ext cx="1930162" cy="1059177"/>
          </a:xfrm>
          <a:custGeom>
            <a:avLst/>
            <a:gdLst/>
            <a:ahLst/>
            <a:cxnLst/>
            <a:rect l="l" t="t" r="r" b="b"/>
            <a:pathLst>
              <a:path w="1930162" h="1059177">
                <a:moveTo>
                  <a:pt x="0" y="0"/>
                </a:moveTo>
                <a:lnTo>
                  <a:pt x="1930163" y="0"/>
                </a:lnTo>
                <a:lnTo>
                  <a:pt x="1930163" y="1059176"/>
                </a:lnTo>
                <a:lnTo>
                  <a:pt x="0" y="1059176"/>
                </a:lnTo>
                <a:lnTo>
                  <a:pt x="0" y="0"/>
                </a:lnTo>
                <a:close/>
              </a:path>
            </a:pathLst>
          </a:custGeom>
          <a:blipFill>
            <a:blip r:embed="rId3"/>
            <a:stretch>
              <a:fillRect/>
            </a:stretch>
          </a:blipFill>
        </p:spPr>
        <p:txBody>
          <a:bodyPr/>
          <a:lstStyle/>
          <a:p>
            <a:endParaRPr lang="en-US"/>
          </a:p>
        </p:txBody>
      </p:sp>
      <p:sp>
        <p:nvSpPr>
          <p:cNvPr id="5" name="Freeform 5"/>
          <p:cNvSpPr/>
          <p:nvPr/>
        </p:nvSpPr>
        <p:spPr>
          <a:xfrm>
            <a:off x="2373869" y="7785533"/>
            <a:ext cx="1184529" cy="1843625"/>
          </a:xfrm>
          <a:custGeom>
            <a:avLst/>
            <a:gdLst/>
            <a:ahLst/>
            <a:cxnLst/>
            <a:rect l="l" t="t" r="r" b="b"/>
            <a:pathLst>
              <a:path w="1184529" h="1843625">
                <a:moveTo>
                  <a:pt x="0" y="0"/>
                </a:moveTo>
                <a:lnTo>
                  <a:pt x="1184529" y="0"/>
                </a:lnTo>
                <a:lnTo>
                  <a:pt x="1184529" y="1843625"/>
                </a:lnTo>
                <a:lnTo>
                  <a:pt x="0" y="18436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0" y="7887348"/>
            <a:ext cx="4177538" cy="2428194"/>
          </a:xfrm>
          <a:custGeom>
            <a:avLst/>
            <a:gdLst/>
            <a:ahLst/>
            <a:cxnLst/>
            <a:rect l="l" t="t" r="r" b="b"/>
            <a:pathLst>
              <a:path w="4177538" h="2428194">
                <a:moveTo>
                  <a:pt x="0" y="0"/>
                </a:moveTo>
                <a:lnTo>
                  <a:pt x="4177538" y="0"/>
                </a:lnTo>
                <a:lnTo>
                  <a:pt x="4177538" y="2428195"/>
                </a:lnTo>
                <a:lnTo>
                  <a:pt x="0" y="2428195"/>
                </a:lnTo>
                <a:lnTo>
                  <a:pt x="0" y="0"/>
                </a:lnTo>
                <a:close/>
              </a:path>
            </a:pathLst>
          </a:custGeom>
          <a:blipFill>
            <a:blip r:embed="rId5"/>
            <a:stretch>
              <a:fillRect/>
            </a:stretch>
          </a:blipFill>
        </p:spPr>
        <p:txBody>
          <a:bodyPr/>
          <a:lstStyle/>
          <a:p>
            <a:endParaRPr lang="en-US"/>
          </a:p>
        </p:txBody>
      </p:sp>
      <p:sp>
        <p:nvSpPr>
          <p:cNvPr id="7" name="Freeform 7"/>
          <p:cNvSpPr/>
          <p:nvPr/>
        </p:nvSpPr>
        <p:spPr>
          <a:xfrm flipH="1">
            <a:off x="14317749" y="7979259"/>
            <a:ext cx="3970251" cy="2307708"/>
          </a:xfrm>
          <a:custGeom>
            <a:avLst/>
            <a:gdLst/>
            <a:ahLst/>
            <a:cxnLst/>
            <a:rect l="l" t="t" r="r" b="b"/>
            <a:pathLst>
              <a:path w="3970251" h="2307708">
                <a:moveTo>
                  <a:pt x="3970251" y="0"/>
                </a:moveTo>
                <a:lnTo>
                  <a:pt x="0" y="0"/>
                </a:lnTo>
                <a:lnTo>
                  <a:pt x="0" y="2307709"/>
                </a:lnTo>
                <a:lnTo>
                  <a:pt x="3970251" y="2307709"/>
                </a:lnTo>
                <a:lnTo>
                  <a:pt x="3970251" y="0"/>
                </a:lnTo>
                <a:close/>
              </a:path>
            </a:pathLst>
          </a:custGeom>
          <a:blipFill>
            <a:blip r:embed="rId5"/>
            <a:stretch>
              <a:fillRect/>
            </a:stretch>
          </a:blipFill>
        </p:spPr>
        <p:txBody>
          <a:bodyPr/>
          <a:lstStyle/>
          <a:p>
            <a:endParaRPr lang="en-US"/>
          </a:p>
        </p:txBody>
      </p:sp>
      <p:sp>
        <p:nvSpPr>
          <p:cNvPr id="8" name="Freeform 8"/>
          <p:cNvSpPr/>
          <p:nvPr/>
        </p:nvSpPr>
        <p:spPr>
          <a:xfrm>
            <a:off x="467933" y="2459352"/>
            <a:ext cx="1209351" cy="1021902"/>
          </a:xfrm>
          <a:custGeom>
            <a:avLst/>
            <a:gdLst/>
            <a:ahLst/>
            <a:cxnLst/>
            <a:rect l="l" t="t" r="r" b="b"/>
            <a:pathLst>
              <a:path w="1209351" h="1021902">
                <a:moveTo>
                  <a:pt x="0" y="0"/>
                </a:moveTo>
                <a:lnTo>
                  <a:pt x="1209352" y="0"/>
                </a:lnTo>
                <a:lnTo>
                  <a:pt x="1209352" y="1021902"/>
                </a:lnTo>
                <a:lnTo>
                  <a:pt x="0" y="102190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9"/>
          <p:cNvSpPr txBox="1"/>
          <p:nvPr/>
        </p:nvSpPr>
        <p:spPr>
          <a:xfrm>
            <a:off x="1914915" y="607939"/>
            <a:ext cx="14458169" cy="9842503"/>
          </a:xfrm>
          <a:prstGeom prst="rect">
            <a:avLst/>
          </a:prstGeom>
        </p:spPr>
        <p:txBody>
          <a:bodyPr lIns="0" tIns="0" rIns="0" bIns="0" rtlCol="0" anchor="t">
            <a:spAutoFit/>
          </a:bodyPr>
          <a:lstStyle/>
          <a:p>
            <a:pPr algn="ctr">
              <a:lnSpc>
                <a:spcPts val="6473"/>
              </a:lnSpc>
            </a:pPr>
            <a:r>
              <a:rPr lang="en-US" sz="2800" dirty="0">
                <a:solidFill>
                  <a:srgbClr val="032B18"/>
                </a:solidFill>
                <a:latin typeface="Lilita One"/>
                <a:ea typeface="Lilita One"/>
                <a:cs typeface="Lilita One"/>
                <a:sym typeface="Lilita One"/>
              </a:rPr>
              <a:t>Introduction: The Wolf explains he was baking a cake for his granny and needed sugar.</a:t>
            </a:r>
          </a:p>
          <a:p>
            <a:pPr algn="ctr">
              <a:lnSpc>
                <a:spcPts val="6473"/>
              </a:lnSpc>
            </a:pPr>
            <a:r>
              <a:rPr lang="en-US" sz="3097" dirty="0">
                <a:solidFill>
                  <a:srgbClr val="032B18"/>
                </a:solidFill>
                <a:latin typeface="Lilita One"/>
                <a:ea typeface="Lilita One"/>
                <a:cs typeface="Lilita One"/>
                <a:sym typeface="Lilita One"/>
              </a:rPr>
              <a:t>First Pig: The Wolf visits the straw house to borrow sugar.</a:t>
            </a:r>
          </a:p>
          <a:p>
            <a:pPr algn="ctr">
              <a:lnSpc>
                <a:spcPts val="6473"/>
              </a:lnSpc>
            </a:pPr>
            <a:r>
              <a:rPr lang="en-US" sz="3097" dirty="0">
                <a:solidFill>
                  <a:srgbClr val="032B18"/>
                </a:solidFill>
                <a:latin typeface="Lilita One"/>
                <a:ea typeface="Lilita One"/>
                <a:cs typeface="Lilita One"/>
                <a:sym typeface="Lilita One"/>
              </a:rPr>
              <a:t>He sneezes accidentally (due to a cold), and the house collapses.</a:t>
            </a:r>
          </a:p>
          <a:p>
            <a:pPr algn="ctr">
              <a:lnSpc>
                <a:spcPts val="6473"/>
              </a:lnSpc>
            </a:pPr>
            <a:r>
              <a:rPr lang="en-US" sz="3097" dirty="0">
                <a:solidFill>
                  <a:srgbClr val="032B18"/>
                </a:solidFill>
                <a:latin typeface="Lilita One"/>
                <a:ea typeface="Lilita One"/>
                <a:cs typeface="Lilita One"/>
                <a:sym typeface="Lilita One"/>
              </a:rPr>
              <a:t>The pig is already dead under the rubble, so the Wolf eats him to avoid waste.</a:t>
            </a:r>
          </a:p>
          <a:p>
            <a:pPr algn="ctr">
              <a:lnSpc>
                <a:spcPts val="6473"/>
              </a:lnSpc>
            </a:pPr>
            <a:r>
              <a:rPr lang="en-US" sz="3097" dirty="0">
                <a:solidFill>
                  <a:srgbClr val="032B18"/>
                </a:solidFill>
                <a:latin typeface="Lilita One"/>
                <a:ea typeface="Lilita One"/>
                <a:cs typeface="Lilita One"/>
                <a:sym typeface="Lilita One"/>
              </a:rPr>
              <a:t>Second Pig: The Wolf visits the stick house to borrow sugar.</a:t>
            </a:r>
          </a:p>
          <a:p>
            <a:pPr algn="ctr">
              <a:lnSpc>
                <a:spcPts val="6473"/>
              </a:lnSpc>
            </a:pPr>
            <a:r>
              <a:rPr lang="en-US" sz="3097" dirty="0">
                <a:solidFill>
                  <a:srgbClr val="032B18"/>
                </a:solidFill>
                <a:latin typeface="Lilita One"/>
                <a:ea typeface="Lilita One"/>
                <a:cs typeface="Lilita One"/>
                <a:sym typeface="Lilita One"/>
              </a:rPr>
              <a:t>He sneezes again, and the house collapses.</a:t>
            </a:r>
          </a:p>
          <a:p>
            <a:pPr algn="ctr">
              <a:lnSpc>
                <a:spcPts val="6473"/>
              </a:lnSpc>
            </a:pPr>
            <a:r>
              <a:rPr lang="en-US" sz="3097" dirty="0">
                <a:solidFill>
                  <a:srgbClr val="032B18"/>
                </a:solidFill>
                <a:latin typeface="Lilita One"/>
                <a:ea typeface="Lilita One"/>
                <a:cs typeface="Lilita One"/>
                <a:sym typeface="Lilita One"/>
              </a:rPr>
              <a:t>The second pig is also dead, so the Wolf eats him too.</a:t>
            </a:r>
          </a:p>
          <a:p>
            <a:pPr algn="ctr">
              <a:lnSpc>
                <a:spcPts val="6473"/>
              </a:lnSpc>
            </a:pPr>
            <a:r>
              <a:rPr lang="en-US" sz="3097" dirty="0">
                <a:solidFill>
                  <a:srgbClr val="032B18"/>
                </a:solidFill>
                <a:latin typeface="Lilita One"/>
                <a:ea typeface="Lilita One"/>
                <a:cs typeface="Lilita One"/>
                <a:sym typeface="Lilita One"/>
              </a:rPr>
              <a:t>Third Pig: The Wolf visits the brick house to borrow sugar.</a:t>
            </a:r>
          </a:p>
          <a:p>
            <a:pPr algn="ctr">
              <a:lnSpc>
                <a:spcPts val="6473"/>
              </a:lnSpc>
            </a:pPr>
            <a:r>
              <a:rPr lang="en-US" sz="3097" dirty="0">
                <a:solidFill>
                  <a:srgbClr val="032B18"/>
                </a:solidFill>
                <a:latin typeface="Lilita One"/>
                <a:ea typeface="Lilita One"/>
                <a:cs typeface="Lilita One"/>
                <a:sym typeface="Lilita One"/>
              </a:rPr>
              <a:t>The third pig refuses to help and insults the Wolf’s granny.</a:t>
            </a:r>
          </a:p>
          <a:p>
            <a:pPr algn="ctr">
              <a:lnSpc>
                <a:spcPts val="6473"/>
              </a:lnSpc>
            </a:pPr>
            <a:r>
              <a:rPr lang="en-US" sz="3097" dirty="0">
                <a:solidFill>
                  <a:srgbClr val="032B18"/>
                </a:solidFill>
                <a:latin typeface="Lilita One"/>
                <a:ea typeface="Lilita One"/>
                <a:cs typeface="Lilita One"/>
                <a:sym typeface="Lilita One"/>
              </a:rPr>
              <a:t>The Wolf loses his temper and causes a scene.</a:t>
            </a:r>
          </a:p>
          <a:p>
            <a:pPr algn="ctr">
              <a:lnSpc>
                <a:spcPts val="6473"/>
              </a:lnSpc>
            </a:pPr>
            <a:r>
              <a:rPr lang="en-US" sz="3097" dirty="0">
                <a:solidFill>
                  <a:srgbClr val="032B18"/>
                </a:solidFill>
                <a:latin typeface="Lilita One"/>
                <a:ea typeface="Lilita One"/>
                <a:cs typeface="Lilita One"/>
                <a:sym typeface="Lilita One"/>
              </a:rPr>
              <a:t>Ending: The police arrive and arrest the Wolf.</a:t>
            </a:r>
          </a:p>
          <a:p>
            <a:pPr algn="ctr">
              <a:lnSpc>
                <a:spcPts val="6115"/>
              </a:lnSpc>
            </a:pPr>
            <a:r>
              <a:rPr lang="en-US" sz="2925" dirty="0">
                <a:solidFill>
                  <a:srgbClr val="032B18"/>
                </a:solidFill>
                <a:latin typeface="Lilita One"/>
                <a:ea typeface="Lilita One"/>
                <a:cs typeface="Lilita One"/>
                <a:sym typeface="Lilita One"/>
              </a:rPr>
              <a:t>The Wolf claims the story of him being a "Big Bad Wolf" is unfair and exaggerated.</a:t>
            </a:r>
          </a:p>
        </p:txBody>
      </p:sp>
      <p:sp>
        <p:nvSpPr>
          <p:cNvPr id="10" name="Freeform 10"/>
          <p:cNvSpPr/>
          <p:nvPr/>
        </p:nvSpPr>
        <p:spPr>
          <a:xfrm>
            <a:off x="1060124" y="4479858"/>
            <a:ext cx="1028645" cy="1327284"/>
          </a:xfrm>
          <a:custGeom>
            <a:avLst/>
            <a:gdLst/>
            <a:ahLst/>
            <a:cxnLst/>
            <a:rect l="l" t="t" r="r" b="b"/>
            <a:pathLst>
              <a:path w="1028645" h="1327284">
                <a:moveTo>
                  <a:pt x="0" y="0"/>
                </a:moveTo>
                <a:lnTo>
                  <a:pt x="1028645" y="0"/>
                </a:lnTo>
                <a:lnTo>
                  <a:pt x="1028645" y="1327284"/>
                </a:lnTo>
                <a:lnTo>
                  <a:pt x="0" y="132728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617746" y="6715934"/>
            <a:ext cx="1297169" cy="1406145"/>
          </a:xfrm>
          <a:custGeom>
            <a:avLst/>
            <a:gdLst/>
            <a:ahLst/>
            <a:cxnLst/>
            <a:rect l="l" t="t" r="r" b="b"/>
            <a:pathLst>
              <a:path w="1297169" h="1406145">
                <a:moveTo>
                  <a:pt x="0" y="0"/>
                </a:moveTo>
                <a:lnTo>
                  <a:pt x="1297169" y="0"/>
                </a:lnTo>
                <a:lnTo>
                  <a:pt x="1297169" y="1406145"/>
                </a:lnTo>
                <a:lnTo>
                  <a:pt x="0" y="140614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Freeform 12"/>
          <p:cNvSpPr/>
          <p:nvPr/>
        </p:nvSpPr>
        <p:spPr>
          <a:xfrm>
            <a:off x="1939279" y="1786558"/>
            <a:ext cx="869180" cy="1104039"/>
          </a:xfrm>
          <a:custGeom>
            <a:avLst/>
            <a:gdLst/>
            <a:ahLst/>
            <a:cxnLst/>
            <a:rect l="l" t="t" r="r" b="b"/>
            <a:pathLst>
              <a:path w="869180" h="1104039">
                <a:moveTo>
                  <a:pt x="0" y="0"/>
                </a:moveTo>
                <a:lnTo>
                  <a:pt x="869180" y="0"/>
                </a:lnTo>
                <a:lnTo>
                  <a:pt x="869180" y="1104040"/>
                </a:lnTo>
                <a:lnTo>
                  <a:pt x="0" y="110404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a:off x="2163669" y="3925143"/>
            <a:ext cx="965180" cy="1106224"/>
          </a:xfrm>
          <a:custGeom>
            <a:avLst/>
            <a:gdLst/>
            <a:ahLst/>
            <a:cxnLst/>
            <a:rect l="l" t="t" r="r" b="b"/>
            <a:pathLst>
              <a:path w="965180" h="1106224">
                <a:moveTo>
                  <a:pt x="0" y="0"/>
                </a:moveTo>
                <a:lnTo>
                  <a:pt x="965181" y="0"/>
                </a:lnTo>
                <a:lnTo>
                  <a:pt x="965181" y="1106224"/>
                </a:lnTo>
                <a:lnTo>
                  <a:pt x="0" y="110622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4" name="Freeform 14"/>
          <p:cNvSpPr/>
          <p:nvPr/>
        </p:nvSpPr>
        <p:spPr>
          <a:xfrm>
            <a:off x="1939279" y="6181651"/>
            <a:ext cx="1424753" cy="1068565"/>
          </a:xfrm>
          <a:custGeom>
            <a:avLst/>
            <a:gdLst/>
            <a:ahLst/>
            <a:cxnLst/>
            <a:rect l="l" t="t" r="r" b="b"/>
            <a:pathLst>
              <a:path w="1424753" h="1068565">
                <a:moveTo>
                  <a:pt x="0" y="0"/>
                </a:moveTo>
                <a:lnTo>
                  <a:pt x="1424754" y="0"/>
                </a:lnTo>
                <a:lnTo>
                  <a:pt x="1424754" y="1068565"/>
                </a:lnTo>
                <a:lnTo>
                  <a:pt x="0" y="1068565"/>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15" name="Group 15"/>
          <p:cNvGrpSpPr/>
          <p:nvPr/>
        </p:nvGrpSpPr>
        <p:grpSpPr>
          <a:xfrm>
            <a:off x="15706820" y="5976911"/>
            <a:ext cx="2370167" cy="1843625"/>
            <a:chOff x="0" y="0"/>
            <a:chExt cx="3160223" cy="2458166"/>
          </a:xfrm>
        </p:grpSpPr>
        <p:sp>
          <p:nvSpPr>
            <p:cNvPr id="16" name="Freeform 16"/>
            <p:cNvSpPr/>
            <p:nvPr/>
          </p:nvSpPr>
          <p:spPr>
            <a:xfrm>
              <a:off x="1100742" y="0"/>
              <a:ext cx="2059481" cy="2360436"/>
            </a:xfrm>
            <a:custGeom>
              <a:avLst/>
              <a:gdLst/>
              <a:ahLst/>
              <a:cxnLst/>
              <a:rect l="l" t="t" r="r" b="b"/>
              <a:pathLst>
                <a:path w="2059481" h="2360436">
                  <a:moveTo>
                    <a:pt x="0" y="0"/>
                  </a:moveTo>
                  <a:lnTo>
                    <a:pt x="2059481" y="0"/>
                  </a:lnTo>
                  <a:lnTo>
                    <a:pt x="2059481" y="2360436"/>
                  </a:lnTo>
                  <a:lnTo>
                    <a:pt x="0" y="236043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7" name="Freeform 17"/>
            <p:cNvSpPr/>
            <p:nvPr/>
          </p:nvSpPr>
          <p:spPr>
            <a:xfrm>
              <a:off x="401020" y="1670978"/>
              <a:ext cx="1399445" cy="787188"/>
            </a:xfrm>
            <a:custGeom>
              <a:avLst/>
              <a:gdLst/>
              <a:ahLst/>
              <a:cxnLst/>
              <a:rect l="l" t="t" r="r" b="b"/>
              <a:pathLst>
                <a:path w="1399445" h="787188">
                  <a:moveTo>
                    <a:pt x="0" y="0"/>
                  </a:moveTo>
                  <a:lnTo>
                    <a:pt x="1399445" y="0"/>
                  </a:lnTo>
                  <a:lnTo>
                    <a:pt x="1399445" y="787188"/>
                  </a:lnTo>
                  <a:lnTo>
                    <a:pt x="0" y="78718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8" name="Freeform 18"/>
            <p:cNvSpPr/>
            <p:nvPr/>
          </p:nvSpPr>
          <p:spPr>
            <a:xfrm flipH="1">
              <a:off x="94394" y="889635"/>
              <a:ext cx="1085225" cy="954998"/>
            </a:xfrm>
            <a:custGeom>
              <a:avLst/>
              <a:gdLst/>
              <a:ahLst/>
              <a:cxnLst/>
              <a:rect l="l" t="t" r="r" b="b"/>
              <a:pathLst>
                <a:path w="1085225" h="954998">
                  <a:moveTo>
                    <a:pt x="1085225" y="0"/>
                  </a:moveTo>
                  <a:lnTo>
                    <a:pt x="0" y="0"/>
                  </a:lnTo>
                  <a:lnTo>
                    <a:pt x="0" y="954998"/>
                  </a:lnTo>
                  <a:lnTo>
                    <a:pt x="1085225" y="954998"/>
                  </a:lnTo>
                  <a:lnTo>
                    <a:pt x="1085225"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9" name="TextBox 19"/>
            <p:cNvSpPr txBox="1"/>
            <p:nvPr/>
          </p:nvSpPr>
          <p:spPr>
            <a:xfrm>
              <a:off x="0" y="1050163"/>
              <a:ext cx="1293646" cy="366695"/>
            </a:xfrm>
            <a:prstGeom prst="rect">
              <a:avLst/>
            </a:prstGeom>
          </p:spPr>
          <p:txBody>
            <a:bodyPr lIns="0" tIns="0" rIns="0" bIns="0" rtlCol="0" anchor="t">
              <a:spAutoFit/>
            </a:bodyPr>
            <a:lstStyle/>
            <a:p>
              <a:pPr algn="ctr">
                <a:lnSpc>
                  <a:spcPts val="2293"/>
                </a:lnSpc>
                <a:spcBef>
                  <a:spcPct val="0"/>
                </a:spcBef>
              </a:pPr>
              <a:r>
                <a:rPr lang="en-US" sz="1638">
                  <a:solidFill>
                    <a:srgbClr val="000000"/>
                  </a:solidFill>
                  <a:latin typeface="Lilita One"/>
                  <a:ea typeface="Lilita One"/>
                  <a:cs typeface="Lilita One"/>
                  <a:sym typeface="Lilita One"/>
                </a:rPr>
                <a:t>ACHOO!</a:t>
              </a:r>
            </a:p>
          </p:txBody>
        </p:sp>
      </p:grpSp>
      <p:grpSp>
        <p:nvGrpSpPr>
          <p:cNvPr id="20" name="Group 20"/>
          <p:cNvGrpSpPr/>
          <p:nvPr/>
        </p:nvGrpSpPr>
        <p:grpSpPr>
          <a:xfrm>
            <a:off x="14657293" y="1624943"/>
            <a:ext cx="2568533" cy="1291342"/>
            <a:chOff x="0" y="0"/>
            <a:chExt cx="3424711" cy="1721789"/>
          </a:xfrm>
        </p:grpSpPr>
        <p:sp>
          <p:nvSpPr>
            <p:cNvPr id="21" name="Freeform 21"/>
            <p:cNvSpPr/>
            <p:nvPr/>
          </p:nvSpPr>
          <p:spPr>
            <a:xfrm>
              <a:off x="2096781" y="0"/>
              <a:ext cx="1327930" cy="1721789"/>
            </a:xfrm>
            <a:custGeom>
              <a:avLst/>
              <a:gdLst/>
              <a:ahLst/>
              <a:cxnLst/>
              <a:rect l="l" t="t" r="r" b="b"/>
              <a:pathLst>
                <a:path w="1327930" h="1721789">
                  <a:moveTo>
                    <a:pt x="0" y="0"/>
                  </a:moveTo>
                  <a:lnTo>
                    <a:pt x="1327930" y="0"/>
                  </a:lnTo>
                  <a:lnTo>
                    <a:pt x="1327930" y="1721789"/>
                  </a:lnTo>
                  <a:lnTo>
                    <a:pt x="0" y="1721789"/>
                  </a:lnTo>
                  <a:lnTo>
                    <a:pt x="0" y="0"/>
                  </a:lnTo>
                  <a:close/>
                </a:path>
              </a:pathLst>
            </a:custGeom>
            <a:blipFill>
              <a:blip r:embed="rId14"/>
              <a:stretch>
                <a:fillRect/>
              </a:stretch>
            </a:blipFill>
          </p:spPr>
          <p:txBody>
            <a:bodyPr/>
            <a:lstStyle/>
            <a:p>
              <a:endParaRPr lang="en-US"/>
            </a:p>
          </p:txBody>
        </p:sp>
        <p:sp>
          <p:nvSpPr>
            <p:cNvPr id="22" name="Freeform 22"/>
            <p:cNvSpPr/>
            <p:nvPr/>
          </p:nvSpPr>
          <p:spPr>
            <a:xfrm flipH="1">
              <a:off x="0" y="225180"/>
              <a:ext cx="1792346" cy="1496609"/>
            </a:xfrm>
            <a:custGeom>
              <a:avLst/>
              <a:gdLst/>
              <a:ahLst/>
              <a:cxnLst/>
              <a:rect l="l" t="t" r="r" b="b"/>
              <a:pathLst>
                <a:path w="1792346" h="1496609">
                  <a:moveTo>
                    <a:pt x="1792346" y="0"/>
                  </a:moveTo>
                  <a:lnTo>
                    <a:pt x="0" y="0"/>
                  </a:lnTo>
                  <a:lnTo>
                    <a:pt x="0" y="1496609"/>
                  </a:lnTo>
                  <a:lnTo>
                    <a:pt x="1792346" y="1496609"/>
                  </a:lnTo>
                  <a:lnTo>
                    <a:pt x="1792346"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23" name="Freeform 23"/>
            <p:cNvSpPr/>
            <p:nvPr/>
          </p:nvSpPr>
          <p:spPr>
            <a:xfrm>
              <a:off x="1470356" y="225180"/>
              <a:ext cx="877962" cy="900473"/>
            </a:xfrm>
            <a:custGeom>
              <a:avLst/>
              <a:gdLst/>
              <a:ahLst/>
              <a:cxnLst/>
              <a:rect l="l" t="t" r="r" b="b"/>
              <a:pathLst>
                <a:path w="877962" h="900473">
                  <a:moveTo>
                    <a:pt x="0" y="0"/>
                  </a:moveTo>
                  <a:lnTo>
                    <a:pt x="877962" y="0"/>
                  </a:lnTo>
                  <a:lnTo>
                    <a:pt x="877962" y="900474"/>
                  </a:lnTo>
                  <a:lnTo>
                    <a:pt x="0" y="900474"/>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US"/>
            </a:p>
          </p:txBody>
        </p:sp>
      </p:grpSp>
      <p:grpSp>
        <p:nvGrpSpPr>
          <p:cNvPr id="24" name="Group 24"/>
          <p:cNvGrpSpPr/>
          <p:nvPr/>
        </p:nvGrpSpPr>
        <p:grpSpPr>
          <a:xfrm>
            <a:off x="15421951" y="3087735"/>
            <a:ext cx="2263607" cy="1674816"/>
            <a:chOff x="0" y="0"/>
            <a:chExt cx="3018143" cy="2233088"/>
          </a:xfrm>
        </p:grpSpPr>
        <p:sp>
          <p:nvSpPr>
            <p:cNvPr id="25" name="Freeform 25"/>
            <p:cNvSpPr/>
            <p:nvPr/>
          </p:nvSpPr>
          <p:spPr>
            <a:xfrm>
              <a:off x="0" y="651387"/>
              <a:ext cx="1682661" cy="1581701"/>
            </a:xfrm>
            <a:custGeom>
              <a:avLst/>
              <a:gdLst/>
              <a:ahLst/>
              <a:cxnLst/>
              <a:rect l="l" t="t" r="r" b="b"/>
              <a:pathLst>
                <a:path w="1682661" h="1581701">
                  <a:moveTo>
                    <a:pt x="0" y="0"/>
                  </a:moveTo>
                  <a:lnTo>
                    <a:pt x="1682661" y="0"/>
                  </a:lnTo>
                  <a:lnTo>
                    <a:pt x="1682661" y="1581701"/>
                  </a:lnTo>
                  <a:lnTo>
                    <a:pt x="0" y="1581701"/>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26" name="Freeform 26"/>
            <p:cNvSpPr/>
            <p:nvPr/>
          </p:nvSpPr>
          <p:spPr>
            <a:xfrm>
              <a:off x="1629190" y="0"/>
              <a:ext cx="1092733" cy="961605"/>
            </a:xfrm>
            <a:custGeom>
              <a:avLst/>
              <a:gdLst/>
              <a:ahLst/>
              <a:cxnLst/>
              <a:rect l="l" t="t" r="r" b="b"/>
              <a:pathLst>
                <a:path w="1092733" h="961605">
                  <a:moveTo>
                    <a:pt x="0" y="0"/>
                  </a:moveTo>
                  <a:lnTo>
                    <a:pt x="1092733" y="0"/>
                  </a:lnTo>
                  <a:lnTo>
                    <a:pt x="1092733" y="961605"/>
                  </a:lnTo>
                  <a:lnTo>
                    <a:pt x="0" y="96160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27" name="TextBox 27"/>
            <p:cNvSpPr txBox="1"/>
            <p:nvPr/>
          </p:nvSpPr>
          <p:spPr>
            <a:xfrm>
              <a:off x="1534142" y="152377"/>
              <a:ext cx="1302596" cy="378493"/>
            </a:xfrm>
            <a:prstGeom prst="rect">
              <a:avLst/>
            </a:prstGeom>
          </p:spPr>
          <p:txBody>
            <a:bodyPr lIns="0" tIns="0" rIns="0" bIns="0" rtlCol="0" anchor="t">
              <a:spAutoFit/>
            </a:bodyPr>
            <a:lstStyle/>
            <a:p>
              <a:pPr algn="ctr">
                <a:lnSpc>
                  <a:spcPts val="2309"/>
                </a:lnSpc>
                <a:spcBef>
                  <a:spcPct val="0"/>
                </a:spcBef>
              </a:pPr>
              <a:r>
                <a:rPr lang="en-US" sz="1649">
                  <a:solidFill>
                    <a:srgbClr val="000000"/>
                  </a:solidFill>
                  <a:latin typeface="Lilita One"/>
                  <a:ea typeface="Lilita One"/>
                  <a:cs typeface="Lilita One"/>
                  <a:sym typeface="Lilita One"/>
                </a:rPr>
                <a:t>UH-OH</a:t>
              </a:r>
            </a:p>
          </p:txBody>
        </p:sp>
        <p:sp>
          <p:nvSpPr>
            <p:cNvPr id="28" name="Freeform 28"/>
            <p:cNvSpPr/>
            <p:nvPr/>
          </p:nvSpPr>
          <p:spPr>
            <a:xfrm>
              <a:off x="1755765" y="868789"/>
              <a:ext cx="1262378" cy="1283231"/>
            </a:xfrm>
            <a:custGeom>
              <a:avLst/>
              <a:gdLst/>
              <a:ahLst/>
              <a:cxnLst/>
              <a:rect l="l" t="t" r="r" b="b"/>
              <a:pathLst>
                <a:path w="1262378" h="1283231">
                  <a:moveTo>
                    <a:pt x="0" y="0"/>
                  </a:moveTo>
                  <a:lnTo>
                    <a:pt x="1262378" y="0"/>
                  </a:lnTo>
                  <a:lnTo>
                    <a:pt x="1262378" y="1283231"/>
                  </a:lnTo>
                  <a:lnTo>
                    <a:pt x="0" y="1283231"/>
                  </a:lnTo>
                  <a:lnTo>
                    <a:pt x="0" y="0"/>
                  </a:lnTo>
                  <a:close/>
                </a:path>
              </a:pathLst>
            </a:custGeom>
            <a:blipFill>
              <a:blip r:embed="rId18"/>
              <a:stretch>
                <a:fillRect/>
              </a:stretch>
            </a:blipFill>
          </p:spPr>
          <p:txBody>
            <a:bodyPr/>
            <a:lstStyle/>
            <a:p>
              <a:endParaRPr lang="en-US"/>
            </a:p>
          </p:txBody>
        </p:sp>
        <p:sp>
          <p:nvSpPr>
            <p:cNvPr id="29" name="Freeform 29"/>
            <p:cNvSpPr/>
            <p:nvPr/>
          </p:nvSpPr>
          <p:spPr>
            <a:xfrm rot="9018067">
              <a:off x="1261084" y="1486669"/>
              <a:ext cx="315287" cy="512662"/>
            </a:xfrm>
            <a:custGeom>
              <a:avLst/>
              <a:gdLst/>
              <a:ahLst/>
              <a:cxnLst/>
              <a:rect l="l" t="t" r="r" b="b"/>
              <a:pathLst>
                <a:path w="315287" h="512662">
                  <a:moveTo>
                    <a:pt x="0" y="0"/>
                  </a:moveTo>
                  <a:lnTo>
                    <a:pt x="315288" y="0"/>
                  </a:lnTo>
                  <a:lnTo>
                    <a:pt x="315288" y="512662"/>
                  </a:lnTo>
                  <a:lnTo>
                    <a:pt x="0" y="512662"/>
                  </a:lnTo>
                  <a:lnTo>
                    <a:pt x="0" y="0"/>
                  </a:lnTo>
                  <a:close/>
                </a:path>
              </a:pathLst>
            </a:custGeom>
            <a:blipFill>
              <a:blip r:embed="rId19"/>
              <a:stretch>
                <a:fillRect/>
              </a:stretch>
            </a:blipFill>
          </p:spPr>
          <p:txBody>
            <a:bodyPr/>
            <a:lstStyle/>
            <a:p>
              <a:endParaRPr lang="en-US"/>
            </a:p>
          </p:txBody>
        </p:sp>
      </p:grpSp>
      <p:grpSp>
        <p:nvGrpSpPr>
          <p:cNvPr id="30" name="Group 30"/>
          <p:cNvGrpSpPr/>
          <p:nvPr/>
        </p:nvGrpSpPr>
        <p:grpSpPr>
          <a:xfrm>
            <a:off x="14657293" y="4924476"/>
            <a:ext cx="1772740" cy="1521257"/>
            <a:chOff x="0" y="0"/>
            <a:chExt cx="2363653" cy="2028343"/>
          </a:xfrm>
        </p:grpSpPr>
        <p:sp>
          <p:nvSpPr>
            <p:cNvPr id="31" name="Freeform 31"/>
            <p:cNvSpPr/>
            <p:nvPr/>
          </p:nvSpPr>
          <p:spPr>
            <a:xfrm flipH="1">
              <a:off x="874635" y="158304"/>
              <a:ext cx="1489018" cy="1870039"/>
            </a:xfrm>
            <a:custGeom>
              <a:avLst/>
              <a:gdLst/>
              <a:ahLst/>
              <a:cxnLst/>
              <a:rect l="l" t="t" r="r" b="b"/>
              <a:pathLst>
                <a:path w="1489018" h="1870039">
                  <a:moveTo>
                    <a:pt x="1489018" y="0"/>
                  </a:moveTo>
                  <a:lnTo>
                    <a:pt x="0" y="0"/>
                  </a:lnTo>
                  <a:lnTo>
                    <a:pt x="0" y="1870039"/>
                  </a:lnTo>
                  <a:lnTo>
                    <a:pt x="1489018" y="1870039"/>
                  </a:lnTo>
                  <a:lnTo>
                    <a:pt x="1489018" y="0"/>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en-US"/>
            </a:p>
          </p:txBody>
        </p:sp>
        <p:sp>
          <p:nvSpPr>
            <p:cNvPr id="32" name="Freeform 32"/>
            <p:cNvSpPr/>
            <p:nvPr/>
          </p:nvSpPr>
          <p:spPr>
            <a:xfrm>
              <a:off x="0" y="0"/>
              <a:ext cx="1221590" cy="1093323"/>
            </a:xfrm>
            <a:custGeom>
              <a:avLst/>
              <a:gdLst/>
              <a:ahLst/>
              <a:cxnLst/>
              <a:rect l="l" t="t" r="r" b="b"/>
              <a:pathLst>
                <a:path w="1221590" h="1093323">
                  <a:moveTo>
                    <a:pt x="0" y="0"/>
                  </a:moveTo>
                  <a:lnTo>
                    <a:pt x="1221590" y="0"/>
                  </a:lnTo>
                  <a:lnTo>
                    <a:pt x="1221590" y="1093323"/>
                  </a:lnTo>
                  <a:lnTo>
                    <a:pt x="0" y="1093323"/>
                  </a:lnTo>
                  <a:lnTo>
                    <a:pt x="0" y="0"/>
                  </a:lnTo>
                  <a:close/>
                </a:path>
              </a:pathLst>
            </a:custGeom>
            <a:blipFill>
              <a:blip>
                <a:extLst>
                  <a:ext uri="{96DAC541-7B7A-43D3-8B79-37D633B846F1}">
                    <asvg:svgBlip xmlns:asvg="http://schemas.microsoft.com/office/drawing/2016/SVG/main" r:embed="rId21"/>
                  </a:ext>
                </a:extLst>
              </a:blip>
              <a:stretch>
                <a:fillRect/>
              </a:stretch>
            </a:blipFill>
          </p:spPr>
          <p:txBody>
            <a:bodyPr/>
            <a:lstStyle/>
            <a:p>
              <a:endParaRPr lang="en-US"/>
            </a:p>
          </p:txBody>
        </p:sp>
      </p:grpSp>
      <p:grpSp>
        <p:nvGrpSpPr>
          <p:cNvPr id="33" name="Group 33"/>
          <p:cNvGrpSpPr/>
          <p:nvPr/>
        </p:nvGrpSpPr>
        <p:grpSpPr>
          <a:xfrm>
            <a:off x="14854544" y="7419007"/>
            <a:ext cx="976007" cy="803058"/>
            <a:chOff x="0" y="0"/>
            <a:chExt cx="1301342" cy="1070744"/>
          </a:xfrm>
        </p:grpSpPr>
        <p:sp>
          <p:nvSpPr>
            <p:cNvPr id="34" name="Freeform 34"/>
            <p:cNvSpPr/>
            <p:nvPr/>
          </p:nvSpPr>
          <p:spPr>
            <a:xfrm rot="3349251" flipH="1">
              <a:off x="280813" y="133191"/>
              <a:ext cx="536004" cy="404013"/>
            </a:xfrm>
            <a:custGeom>
              <a:avLst/>
              <a:gdLst/>
              <a:ahLst/>
              <a:cxnLst/>
              <a:rect l="l" t="t" r="r" b="b"/>
              <a:pathLst>
                <a:path w="536004" h="404013">
                  <a:moveTo>
                    <a:pt x="536004" y="0"/>
                  </a:moveTo>
                  <a:lnTo>
                    <a:pt x="0" y="0"/>
                  </a:lnTo>
                  <a:lnTo>
                    <a:pt x="0" y="404013"/>
                  </a:lnTo>
                  <a:lnTo>
                    <a:pt x="536004" y="404013"/>
                  </a:lnTo>
                  <a:lnTo>
                    <a:pt x="536004"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en-US"/>
            </a:p>
          </p:txBody>
        </p:sp>
        <p:sp>
          <p:nvSpPr>
            <p:cNvPr id="35" name="Freeform 35"/>
            <p:cNvSpPr/>
            <p:nvPr/>
          </p:nvSpPr>
          <p:spPr>
            <a:xfrm>
              <a:off x="161046" y="442989"/>
              <a:ext cx="979251" cy="476161"/>
            </a:xfrm>
            <a:custGeom>
              <a:avLst/>
              <a:gdLst/>
              <a:ahLst/>
              <a:cxnLst/>
              <a:rect l="l" t="t" r="r" b="b"/>
              <a:pathLst>
                <a:path w="979251" h="476161">
                  <a:moveTo>
                    <a:pt x="0" y="0"/>
                  </a:moveTo>
                  <a:lnTo>
                    <a:pt x="979251" y="0"/>
                  </a:lnTo>
                  <a:lnTo>
                    <a:pt x="979251" y="476161"/>
                  </a:lnTo>
                  <a:lnTo>
                    <a:pt x="0" y="476161"/>
                  </a:lnTo>
                  <a:lnTo>
                    <a:pt x="0" y="0"/>
                  </a:lnTo>
                  <a:close/>
                </a:path>
              </a:pathLst>
            </a:custGeom>
            <a:blipFill>
              <a:blip>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36" name="Freeform 36"/>
            <p:cNvSpPr/>
            <p:nvPr/>
          </p:nvSpPr>
          <p:spPr>
            <a:xfrm>
              <a:off x="0" y="742155"/>
              <a:ext cx="1301342" cy="328589"/>
            </a:xfrm>
            <a:custGeom>
              <a:avLst/>
              <a:gdLst/>
              <a:ahLst/>
              <a:cxnLst/>
              <a:rect l="l" t="t" r="r" b="b"/>
              <a:pathLst>
                <a:path w="1301342" h="328589">
                  <a:moveTo>
                    <a:pt x="0" y="0"/>
                  </a:moveTo>
                  <a:lnTo>
                    <a:pt x="1301342" y="0"/>
                  </a:lnTo>
                  <a:lnTo>
                    <a:pt x="1301342" y="328589"/>
                  </a:lnTo>
                  <a:lnTo>
                    <a:pt x="0" y="328589"/>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US"/>
            </a:p>
          </p:txBody>
        </p:sp>
      </p:grpSp>
      <p:sp>
        <p:nvSpPr>
          <p:cNvPr id="37" name="Freeform 37"/>
          <p:cNvSpPr/>
          <p:nvPr/>
        </p:nvSpPr>
        <p:spPr>
          <a:xfrm rot="335700">
            <a:off x="15882482" y="8098013"/>
            <a:ext cx="1343344" cy="456737"/>
          </a:xfrm>
          <a:custGeom>
            <a:avLst/>
            <a:gdLst/>
            <a:ahLst/>
            <a:cxnLst/>
            <a:rect l="l" t="t" r="r" b="b"/>
            <a:pathLst>
              <a:path w="1343344" h="456737">
                <a:moveTo>
                  <a:pt x="0" y="0"/>
                </a:moveTo>
                <a:lnTo>
                  <a:pt x="1343344" y="0"/>
                </a:lnTo>
                <a:lnTo>
                  <a:pt x="1343344" y="456737"/>
                </a:lnTo>
                <a:lnTo>
                  <a:pt x="0" y="456737"/>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US"/>
          </a:p>
        </p:txBody>
      </p:sp>
      <p:grpSp>
        <p:nvGrpSpPr>
          <p:cNvPr id="38" name="Group 38"/>
          <p:cNvGrpSpPr/>
          <p:nvPr/>
        </p:nvGrpSpPr>
        <p:grpSpPr>
          <a:xfrm>
            <a:off x="14475636" y="8707345"/>
            <a:ext cx="1231184" cy="1101909"/>
            <a:chOff x="0" y="0"/>
            <a:chExt cx="1641578" cy="1469213"/>
          </a:xfrm>
        </p:grpSpPr>
        <p:sp>
          <p:nvSpPr>
            <p:cNvPr id="39" name="Freeform 39"/>
            <p:cNvSpPr/>
            <p:nvPr/>
          </p:nvSpPr>
          <p:spPr>
            <a:xfrm>
              <a:off x="0" y="0"/>
              <a:ext cx="1641578" cy="1469213"/>
            </a:xfrm>
            <a:custGeom>
              <a:avLst/>
              <a:gdLst/>
              <a:ahLst/>
              <a:cxnLst/>
              <a:rect l="l" t="t" r="r" b="b"/>
              <a:pathLst>
                <a:path w="1641578" h="1469213">
                  <a:moveTo>
                    <a:pt x="0" y="0"/>
                  </a:moveTo>
                  <a:lnTo>
                    <a:pt x="1641578" y="0"/>
                  </a:lnTo>
                  <a:lnTo>
                    <a:pt x="1641578" y="1469213"/>
                  </a:lnTo>
                  <a:lnTo>
                    <a:pt x="0" y="1469213"/>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endParaRPr lang="en-US"/>
            </a:p>
          </p:txBody>
        </p:sp>
        <p:sp>
          <p:nvSpPr>
            <p:cNvPr id="40" name="Freeform 40"/>
            <p:cNvSpPr/>
            <p:nvPr/>
          </p:nvSpPr>
          <p:spPr>
            <a:xfrm rot="-748666">
              <a:off x="475596" y="693114"/>
              <a:ext cx="255121" cy="252570"/>
            </a:xfrm>
            <a:custGeom>
              <a:avLst/>
              <a:gdLst/>
              <a:ahLst/>
              <a:cxnLst/>
              <a:rect l="l" t="t" r="r" b="b"/>
              <a:pathLst>
                <a:path w="255121" h="252570">
                  <a:moveTo>
                    <a:pt x="0" y="0"/>
                  </a:moveTo>
                  <a:lnTo>
                    <a:pt x="255121" y="0"/>
                  </a:lnTo>
                  <a:lnTo>
                    <a:pt x="255121" y="252570"/>
                  </a:lnTo>
                  <a:lnTo>
                    <a:pt x="0" y="252570"/>
                  </a:lnTo>
                  <a:lnTo>
                    <a:pt x="0" y="0"/>
                  </a:lnTo>
                  <a:close/>
                </a:path>
              </a:pathLst>
            </a:custGeom>
            <a:blipFill>
              <a:blip>
                <a:extLst>
                  <a:ext uri="{96DAC541-7B7A-43D3-8B79-37D633B846F1}">
                    <asvg:svgBlip xmlns:asvg="http://schemas.microsoft.com/office/drawing/2016/SVG/main" r:embed="rId27"/>
                  </a:ext>
                </a:extLst>
              </a:blip>
              <a:stretch>
                <a:fillRect/>
              </a:stretch>
            </a:blipFill>
          </p:spPr>
          <p:txBody>
            <a:bodyPr/>
            <a:lstStyle/>
            <a:p>
              <a:endParaRPr lang="en-US"/>
            </a:p>
          </p:txBody>
        </p:sp>
      </p:grpSp>
      <p:sp>
        <p:nvSpPr>
          <p:cNvPr id="41" name="TextBox 41"/>
          <p:cNvSpPr txBox="1"/>
          <p:nvPr/>
        </p:nvSpPr>
        <p:spPr>
          <a:xfrm>
            <a:off x="2286000" y="266700"/>
            <a:ext cx="12995481" cy="708399"/>
          </a:xfrm>
          <a:prstGeom prst="rect">
            <a:avLst/>
          </a:prstGeom>
        </p:spPr>
        <p:txBody>
          <a:bodyPr lIns="0" tIns="0" rIns="0" bIns="0" rtlCol="0" anchor="t">
            <a:spAutoFit/>
          </a:bodyPr>
          <a:lstStyle/>
          <a:p>
            <a:pPr algn="ctr">
              <a:lnSpc>
                <a:spcPts val="5318"/>
              </a:lnSpc>
            </a:pPr>
            <a:r>
              <a:rPr lang="en-US" sz="5164" b="1" i="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ungee"/>
                <a:ea typeface="Bungee"/>
                <a:cs typeface="Bungee"/>
                <a:sym typeface="Bungee"/>
              </a:rPr>
              <a:t>TRUE STORY OF THREE LITTLE PIGS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004AAD">
                <a:alpha val="100000"/>
              </a:srgbClr>
            </a:gs>
          </a:gsLst>
          <a:lin ang="0"/>
        </a:gradFill>
        <a:effectLst/>
      </p:bgPr>
    </p:bg>
    <p:spTree>
      <p:nvGrpSpPr>
        <p:cNvPr id="1" name=""/>
        <p:cNvGrpSpPr/>
        <p:nvPr/>
      </p:nvGrpSpPr>
      <p:grpSpPr>
        <a:xfrm>
          <a:off x="0" y="0"/>
          <a:ext cx="0" cy="0"/>
          <a:chOff x="0" y="0"/>
          <a:chExt cx="0" cy="0"/>
        </a:xfrm>
      </p:grpSpPr>
      <p:grpSp>
        <p:nvGrpSpPr>
          <p:cNvPr id="2" name="Group 2"/>
          <p:cNvGrpSpPr/>
          <p:nvPr/>
        </p:nvGrpSpPr>
        <p:grpSpPr>
          <a:xfrm>
            <a:off x="926696" y="495471"/>
            <a:ext cx="16666756" cy="1543050"/>
            <a:chOff x="0" y="0"/>
            <a:chExt cx="4389598" cy="406400"/>
          </a:xfrm>
        </p:grpSpPr>
        <p:sp>
          <p:nvSpPr>
            <p:cNvPr id="3" name="Freeform 3"/>
            <p:cNvSpPr/>
            <p:nvPr/>
          </p:nvSpPr>
          <p:spPr>
            <a:xfrm>
              <a:off x="0" y="0"/>
              <a:ext cx="4389598" cy="406400"/>
            </a:xfrm>
            <a:custGeom>
              <a:avLst/>
              <a:gdLst/>
              <a:ahLst/>
              <a:cxnLst/>
              <a:rect l="l" t="t" r="r" b="b"/>
              <a:pathLst>
                <a:path w="4389598" h="406400">
                  <a:moveTo>
                    <a:pt x="0" y="0"/>
                  </a:moveTo>
                  <a:lnTo>
                    <a:pt x="4389598" y="0"/>
                  </a:lnTo>
                  <a:lnTo>
                    <a:pt x="4389598" y="406400"/>
                  </a:lnTo>
                  <a:lnTo>
                    <a:pt x="0" y="406400"/>
                  </a:lnTo>
                  <a:close/>
                </a:path>
              </a:pathLst>
            </a:custGeom>
            <a:solidFill>
              <a:srgbClr val="EF8661"/>
            </a:solidFill>
          </p:spPr>
          <p:txBody>
            <a:bodyPr/>
            <a:lstStyle/>
            <a:p>
              <a:endParaRPr lang="en-US"/>
            </a:p>
          </p:txBody>
        </p:sp>
        <p:sp>
          <p:nvSpPr>
            <p:cNvPr id="4" name="TextBox 4"/>
            <p:cNvSpPr txBox="1"/>
            <p:nvPr/>
          </p:nvSpPr>
          <p:spPr>
            <a:xfrm>
              <a:off x="0" y="-38100"/>
              <a:ext cx="4389598" cy="444500"/>
            </a:xfrm>
            <a:prstGeom prst="rect">
              <a:avLst/>
            </a:prstGeom>
          </p:spPr>
          <p:txBody>
            <a:bodyPr lIns="50800" tIns="50800" rIns="50800" bIns="50800" rtlCol="0" anchor="ctr"/>
            <a:lstStyle/>
            <a:p>
              <a:pPr algn="ctr">
                <a:lnSpc>
                  <a:spcPts val="2153"/>
                </a:lnSpc>
              </a:pPr>
              <a:endParaRPr/>
            </a:p>
          </p:txBody>
        </p:sp>
      </p:grpSp>
      <p:sp>
        <p:nvSpPr>
          <p:cNvPr id="5" name="Freeform 5"/>
          <p:cNvSpPr/>
          <p:nvPr/>
        </p:nvSpPr>
        <p:spPr>
          <a:xfrm rot="-10800000">
            <a:off x="11053545"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rot="-10800000">
            <a:off x="6590278"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rot="-10800000">
            <a:off x="2127011"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8" name="Group 8"/>
          <p:cNvGrpSpPr/>
          <p:nvPr/>
        </p:nvGrpSpPr>
        <p:grpSpPr>
          <a:xfrm>
            <a:off x="-245321" y="2038521"/>
            <a:ext cx="18624626" cy="7798364"/>
            <a:chOff x="0" y="0"/>
            <a:chExt cx="4905251" cy="2053890"/>
          </a:xfrm>
        </p:grpSpPr>
        <p:sp>
          <p:nvSpPr>
            <p:cNvPr id="9" name="Freeform 9"/>
            <p:cNvSpPr/>
            <p:nvPr/>
          </p:nvSpPr>
          <p:spPr>
            <a:xfrm>
              <a:off x="0" y="0"/>
              <a:ext cx="4905251" cy="2053890"/>
            </a:xfrm>
            <a:custGeom>
              <a:avLst/>
              <a:gdLst/>
              <a:ahLst/>
              <a:cxnLst/>
              <a:rect l="l" t="t" r="r" b="b"/>
              <a:pathLst>
                <a:path w="4905251" h="2053890">
                  <a:moveTo>
                    <a:pt x="0" y="0"/>
                  </a:moveTo>
                  <a:lnTo>
                    <a:pt x="4905251" y="0"/>
                  </a:lnTo>
                  <a:lnTo>
                    <a:pt x="4905251" y="2053890"/>
                  </a:lnTo>
                  <a:lnTo>
                    <a:pt x="0" y="2053890"/>
                  </a:lnTo>
                  <a:close/>
                </a:path>
              </a:pathLst>
            </a:custGeom>
            <a:solidFill>
              <a:srgbClr val="D09DDF"/>
            </a:solidFill>
          </p:spPr>
          <p:txBody>
            <a:bodyPr/>
            <a:lstStyle/>
            <a:p>
              <a:endParaRPr lang="en-US"/>
            </a:p>
          </p:txBody>
        </p:sp>
        <p:sp>
          <p:nvSpPr>
            <p:cNvPr id="10" name="TextBox 10"/>
            <p:cNvSpPr txBox="1"/>
            <p:nvPr/>
          </p:nvSpPr>
          <p:spPr>
            <a:xfrm>
              <a:off x="0" y="-38100"/>
              <a:ext cx="4905251" cy="2091990"/>
            </a:xfrm>
            <a:prstGeom prst="rect">
              <a:avLst/>
            </a:prstGeom>
          </p:spPr>
          <p:txBody>
            <a:bodyPr lIns="50800" tIns="50800" rIns="50800" bIns="50800" rtlCol="0" anchor="ctr"/>
            <a:lstStyle/>
            <a:p>
              <a:pPr algn="ctr">
                <a:lnSpc>
                  <a:spcPts val="2153"/>
                </a:lnSpc>
              </a:pPr>
              <a:endParaRPr/>
            </a:p>
          </p:txBody>
        </p:sp>
      </p:grpSp>
      <p:sp>
        <p:nvSpPr>
          <p:cNvPr id="11" name="Freeform 11"/>
          <p:cNvSpPr/>
          <p:nvPr/>
        </p:nvSpPr>
        <p:spPr>
          <a:xfrm>
            <a:off x="-19050" y="-18879"/>
            <a:ext cx="4254023" cy="4114800"/>
          </a:xfrm>
          <a:custGeom>
            <a:avLst/>
            <a:gdLst/>
            <a:ahLst/>
            <a:cxnLst/>
            <a:rect l="l" t="t" r="r" b="b"/>
            <a:pathLst>
              <a:path w="4254023" h="4114800">
                <a:moveTo>
                  <a:pt x="0" y="0"/>
                </a:moveTo>
                <a:lnTo>
                  <a:pt x="4254023" y="0"/>
                </a:lnTo>
                <a:lnTo>
                  <a:pt x="4254023"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2646260" y="9412417"/>
            <a:ext cx="4463267" cy="875916"/>
          </a:xfrm>
          <a:custGeom>
            <a:avLst/>
            <a:gdLst/>
            <a:ahLst/>
            <a:cxnLst/>
            <a:rect l="l" t="t" r="r" b="b"/>
            <a:pathLst>
              <a:path w="4463267" h="875916">
                <a:moveTo>
                  <a:pt x="0" y="0"/>
                </a:moveTo>
                <a:lnTo>
                  <a:pt x="4463266" y="0"/>
                </a:lnTo>
                <a:lnTo>
                  <a:pt x="4463266"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TextBox 13"/>
          <p:cNvSpPr txBox="1"/>
          <p:nvPr/>
        </p:nvSpPr>
        <p:spPr>
          <a:xfrm>
            <a:off x="2324171" y="148033"/>
            <a:ext cx="12995481" cy="804467"/>
          </a:xfrm>
          <a:prstGeom prst="rect">
            <a:avLst/>
          </a:prstGeom>
        </p:spPr>
        <p:txBody>
          <a:bodyPr lIns="0" tIns="0" rIns="0" bIns="0" rtlCol="0" anchor="t">
            <a:spAutoFit/>
          </a:bodyPr>
          <a:lstStyle/>
          <a:p>
            <a:pPr algn="ctr">
              <a:lnSpc>
                <a:spcPts val="5318"/>
              </a:lnSpc>
            </a:pPr>
            <a:r>
              <a:rPr lang="en-US" sz="5164" i="1" dirty="0">
                <a:solidFill>
                  <a:srgbClr val="5E17EB"/>
                </a:solidFill>
                <a:latin typeface="Bungee"/>
                <a:ea typeface="Bungee"/>
                <a:cs typeface="Bungee"/>
                <a:sym typeface="Bungee"/>
              </a:rPr>
              <a:t>NEW PERSPECTIVES</a:t>
            </a:r>
          </a:p>
        </p:txBody>
      </p:sp>
      <p:sp>
        <p:nvSpPr>
          <p:cNvPr id="14" name="Freeform 14"/>
          <p:cNvSpPr/>
          <p:nvPr/>
        </p:nvSpPr>
        <p:spPr>
          <a:xfrm flipV="1">
            <a:off x="-19050" y="6192583"/>
            <a:ext cx="4254023" cy="4114800"/>
          </a:xfrm>
          <a:custGeom>
            <a:avLst/>
            <a:gdLst/>
            <a:ahLst/>
            <a:cxnLst/>
            <a:rect l="l" t="t" r="r" b="b"/>
            <a:pathLst>
              <a:path w="4254023" h="4114800">
                <a:moveTo>
                  <a:pt x="0" y="4114800"/>
                </a:moveTo>
                <a:lnTo>
                  <a:pt x="4254023" y="4114800"/>
                </a:lnTo>
                <a:lnTo>
                  <a:pt x="4254023" y="0"/>
                </a:lnTo>
                <a:lnTo>
                  <a:pt x="0" y="0"/>
                </a:lnTo>
                <a:lnTo>
                  <a:pt x="0" y="411480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Freeform 15"/>
          <p:cNvSpPr/>
          <p:nvPr/>
        </p:nvSpPr>
        <p:spPr>
          <a:xfrm>
            <a:off x="7109526" y="9412417"/>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6" name="Freeform 16"/>
          <p:cNvSpPr/>
          <p:nvPr/>
        </p:nvSpPr>
        <p:spPr>
          <a:xfrm>
            <a:off x="11572793" y="9412417"/>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7" name="Freeform 17"/>
          <p:cNvSpPr/>
          <p:nvPr/>
        </p:nvSpPr>
        <p:spPr>
          <a:xfrm>
            <a:off x="16026535" y="9004176"/>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p:cNvSpPr/>
          <p:nvPr/>
        </p:nvSpPr>
        <p:spPr>
          <a:xfrm flipH="1" flipV="1">
            <a:off x="14053027" y="6201944"/>
            <a:ext cx="4254023" cy="4114800"/>
          </a:xfrm>
          <a:custGeom>
            <a:avLst/>
            <a:gdLst/>
            <a:ahLst/>
            <a:cxnLst/>
            <a:rect l="l" t="t" r="r" b="b"/>
            <a:pathLst>
              <a:path w="4254023" h="4114800">
                <a:moveTo>
                  <a:pt x="4254023" y="4114800"/>
                </a:moveTo>
                <a:lnTo>
                  <a:pt x="0" y="4114800"/>
                </a:lnTo>
                <a:lnTo>
                  <a:pt x="0" y="0"/>
                </a:lnTo>
                <a:lnTo>
                  <a:pt x="4254023" y="0"/>
                </a:lnTo>
                <a:lnTo>
                  <a:pt x="4254023" y="411480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9" name="Freeform 19"/>
          <p:cNvSpPr/>
          <p:nvPr/>
        </p:nvSpPr>
        <p:spPr>
          <a:xfrm flipH="1">
            <a:off x="14053027" y="-18879"/>
            <a:ext cx="4254023" cy="4114800"/>
          </a:xfrm>
          <a:custGeom>
            <a:avLst/>
            <a:gdLst/>
            <a:ahLst/>
            <a:cxnLst/>
            <a:rect l="l" t="t" r="r" b="b"/>
            <a:pathLst>
              <a:path w="4254023" h="4114800">
                <a:moveTo>
                  <a:pt x="4254023" y="0"/>
                </a:moveTo>
                <a:lnTo>
                  <a:pt x="0" y="0"/>
                </a:lnTo>
                <a:lnTo>
                  <a:pt x="0" y="4114800"/>
                </a:lnTo>
                <a:lnTo>
                  <a:pt x="4254023" y="4114800"/>
                </a:lnTo>
                <a:lnTo>
                  <a:pt x="4254023"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0" name="AutoShape 20"/>
          <p:cNvSpPr/>
          <p:nvPr/>
        </p:nvSpPr>
        <p:spPr>
          <a:xfrm>
            <a:off x="831446" y="2076450"/>
            <a:ext cx="16762006" cy="0"/>
          </a:xfrm>
          <a:prstGeom prst="line">
            <a:avLst/>
          </a:prstGeom>
          <a:ln w="85725" cap="flat">
            <a:solidFill>
              <a:srgbClr val="000000"/>
            </a:solidFill>
            <a:prstDash val="solid"/>
            <a:headEnd type="none" w="sm" len="sm"/>
            <a:tailEnd type="none" w="sm" len="sm"/>
          </a:ln>
        </p:spPr>
        <p:txBody>
          <a:bodyPr/>
          <a:lstStyle/>
          <a:p>
            <a:endParaRPr lang="en-US"/>
          </a:p>
        </p:txBody>
      </p:sp>
      <p:sp>
        <p:nvSpPr>
          <p:cNvPr id="21" name="AutoShape 21"/>
          <p:cNvSpPr/>
          <p:nvPr/>
        </p:nvSpPr>
        <p:spPr>
          <a:xfrm flipV="1">
            <a:off x="9144000" y="2057400"/>
            <a:ext cx="0" cy="6946776"/>
          </a:xfrm>
          <a:prstGeom prst="line">
            <a:avLst/>
          </a:prstGeom>
          <a:ln w="85725" cap="flat">
            <a:solidFill>
              <a:srgbClr val="000000"/>
            </a:solidFill>
            <a:prstDash val="solid"/>
            <a:headEnd type="none" w="sm" len="sm"/>
            <a:tailEnd type="none" w="sm" len="sm"/>
          </a:ln>
        </p:spPr>
        <p:txBody>
          <a:bodyPr/>
          <a:lstStyle/>
          <a:p>
            <a:endParaRPr lang="en-US"/>
          </a:p>
        </p:txBody>
      </p:sp>
      <p:sp>
        <p:nvSpPr>
          <p:cNvPr id="22" name="AutoShape 22"/>
          <p:cNvSpPr/>
          <p:nvPr/>
        </p:nvSpPr>
        <p:spPr>
          <a:xfrm flipV="1">
            <a:off x="9648833" y="4086225"/>
            <a:ext cx="8164356" cy="0"/>
          </a:xfrm>
          <a:prstGeom prst="line">
            <a:avLst/>
          </a:prstGeom>
          <a:ln w="38100" cap="flat">
            <a:solidFill>
              <a:srgbClr val="000000"/>
            </a:solidFill>
            <a:prstDash val="solid"/>
            <a:headEnd type="none" w="sm" len="sm"/>
            <a:tailEnd type="none" w="sm" len="sm"/>
          </a:ln>
        </p:spPr>
        <p:txBody>
          <a:bodyPr/>
          <a:lstStyle/>
          <a:p>
            <a:endParaRPr lang="en-US"/>
          </a:p>
        </p:txBody>
      </p:sp>
      <p:sp>
        <p:nvSpPr>
          <p:cNvPr id="23" name="AutoShape 23"/>
          <p:cNvSpPr/>
          <p:nvPr/>
        </p:nvSpPr>
        <p:spPr>
          <a:xfrm>
            <a:off x="9648833" y="4897183"/>
            <a:ext cx="8164356" cy="0"/>
          </a:xfrm>
          <a:prstGeom prst="line">
            <a:avLst/>
          </a:prstGeom>
          <a:ln w="38100" cap="flat">
            <a:solidFill>
              <a:srgbClr val="000000"/>
            </a:solidFill>
            <a:prstDash val="solid"/>
            <a:headEnd type="none" w="sm" len="sm"/>
            <a:tailEnd type="none" w="sm" len="sm"/>
          </a:ln>
        </p:spPr>
        <p:txBody>
          <a:bodyPr/>
          <a:lstStyle/>
          <a:p>
            <a:endParaRPr lang="en-US"/>
          </a:p>
        </p:txBody>
      </p:sp>
      <p:grpSp>
        <p:nvGrpSpPr>
          <p:cNvPr id="24" name="Group 24"/>
          <p:cNvGrpSpPr/>
          <p:nvPr/>
        </p:nvGrpSpPr>
        <p:grpSpPr>
          <a:xfrm>
            <a:off x="4254023" y="8798200"/>
            <a:ext cx="2145736" cy="1228434"/>
            <a:chOff x="0" y="0"/>
            <a:chExt cx="2860982" cy="1637912"/>
          </a:xfrm>
        </p:grpSpPr>
        <p:sp>
          <p:nvSpPr>
            <p:cNvPr id="25" name="Freeform 25"/>
            <p:cNvSpPr/>
            <p:nvPr/>
          </p:nvSpPr>
          <p:spPr>
            <a:xfrm>
              <a:off x="0" y="0"/>
              <a:ext cx="2860982" cy="1637912"/>
            </a:xfrm>
            <a:custGeom>
              <a:avLst/>
              <a:gdLst/>
              <a:ahLst/>
              <a:cxnLst/>
              <a:rect l="l" t="t" r="r" b="b"/>
              <a:pathLst>
                <a:path w="2860982" h="1637912">
                  <a:moveTo>
                    <a:pt x="0" y="0"/>
                  </a:moveTo>
                  <a:lnTo>
                    <a:pt x="2860982" y="0"/>
                  </a:lnTo>
                  <a:lnTo>
                    <a:pt x="2860982" y="1637912"/>
                  </a:lnTo>
                  <a:lnTo>
                    <a:pt x="0" y="163791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6" name="TextBox 26"/>
            <p:cNvSpPr txBox="1"/>
            <p:nvPr/>
          </p:nvSpPr>
          <p:spPr>
            <a:xfrm>
              <a:off x="390430" y="96284"/>
              <a:ext cx="1088430" cy="826600"/>
            </a:xfrm>
            <a:prstGeom prst="rect">
              <a:avLst/>
            </a:prstGeom>
          </p:spPr>
          <p:txBody>
            <a:bodyPr lIns="0" tIns="0" rIns="0" bIns="0" rtlCol="0" anchor="t">
              <a:spAutoFit/>
            </a:bodyPr>
            <a:lstStyle/>
            <a:p>
              <a:pPr algn="ctr">
                <a:lnSpc>
                  <a:spcPts val="5204"/>
                </a:lnSpc>
                <a:spcBef>
                  <a:spcPct val="0"/>
                </a:spcBef>
              </a:pPr>
              <a:r>
                <a:rPr lang="en-US" sz="3717">
                  <a:solidFill>
                    <a:srgbClr val="F7B923"/>
                  </a:solidFill>
                  <a:latin typeface="Lilita One"/>
                  <a:ea typeface="Lilita One"/>
                  <a:cs typeface="Lilita One"/>
                  <a:sym typeface="Lilita One"/>
                </a:rPr>
                <a:t>UPS</a:t>
              </a:r>
            </a:p>
          </p:txBody>
        </p:sp>
      </p:grpSp>
      <p:sp>
        <p:nvSpPr>
          <p:cNvPr id="27" name="Freeform 27"/>
          <p:cNvSpPr/>
          <p:nvPr/>
        </p:nvSpPr>
        <p:spPr>
          <a:xfrm>
            <a:off x="6590278" y="8534302"/>
            <a:ext cx="1397214" cy="1316073"/>
          </a:xfrm>
          <a:custGeom>
            <a:avLst/>
            <a:gdLst/>
            <a:ahLst/>
            <a:cxnLst/>
            <a:rect l="l" t="t" r="r" b="b"/>
            <a:pathLst>
              <a:path w="1397214" h="1316073">
                <a:moveTo>
                  <a:pt x="0" y="0"/>
                </a:moveTo>
                <a:lnTo>
                  <a:pt x="1397214" y="0"/>
                </a:lnTo>
                <a:lnTo>
                  <a:pt x="1397214" y="1316073"/>
                </a:lnTo>
                <a:lnTo>
                  <a:pt x="0" y="131607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8" name="Freeform 28"/>
          <p:cNvSpPr/>
          <p:nvPr/>
        </p:nvSpPr>
        <p:spPr>
          <a:xfrm>
            <a:off x="8406346" y="8435913"/>
            <a:ext cx="1159859" cy="1414462"/>
          </a:xfrm>
          <a:custGeom>
            <a:avLst/>
            <a:gdLst/>
            <a:ahLst/>
            <a:cxnLst/>
            <a:rect l="l" t="t" r="r" b="b"/>
            <a:pathLst>
              <a:path w="1159859" h="1414462">
                <a:moveTo>
                  <a:pt x="0" y="0"/>
                </a:moveTo>
                <a:lnTo>
                  <a:pt x="1159860" y="0"/>
                </a:lnTo>
                <a:lnTo>
                  <a:pt x="1159860" y="1414462"/>
                </a:lnTo>
                <a:lnTo>
                  <a:pt x="0" y="1414462"/>
                </a:lnTo>
                <a:lnTo>
                  <a:pt x="0" y="0"/>
                </a:lnTo>
                <a:close/>
              </a:path>
            </a:pathLst>
          </a:custGeom>
          <a:blipFill>
            <a:blip r:embed="rId6"/>
            <a:stretch>
              <a:fillRect/>
            </a:stretch>
          </a:blipFill>
        </p:spPr>
        <p:txBody>
          <a:bodyPr/>
          <a:lstStyle/>
          <a:p>
            <a:endParaRPr lang="en-US"/>
          </a:p>
        </p:txBody>
      </p:sp>
      <p:sp>
        <p:nvSpPr>
          <p:cNvPr id="29" name="AutoShape 29"/>
          <p:cNvSpPr/>
          <p:nvPr/>
        </p:nvSpPr>
        <p:spPr>
          <a:xfrm>
            <a:off x="668982" y="5925719"/>
            <a:ext cx="8164356" cy="0"/>
          </a:xfrm>
          <a:prstGeom prst="line">
            <a:avLst/>
          </a:prstGeom>
          <a:ln w="38100" cap="flat">
            <a:solidFill>
              <a:srgbClr val="000000"/>
            </a:solidFill>
            <a:prstDash val="solid"/>
            <a:headEnd type="none" w="sm" len="sm"/>
            <a:tailEnd type="none" w="sm" len="sm"/>
          </a:ln>
        </p:spPr>
        <p:txBody>
          <a:bodyPr/>
          <a:lstStyle/>
          <a:p>
            <a:endParaRPr lang="en-US"/>
          </a:p>
        </p:txBody>
      </p:sp>
      <p:sp>
        <p:nvSpPr>
          <p:cNvPr id="30" name="AutoShape 30"/>
          <p:cNvSpPr/>
          <p:nvPr/>
        </p:nvSpPr>
        <p:spPr>
          <a:xfrm>
            <a:off x="9648833" y="5944769"/>
            <a:ext cx="8164356" cy="0"/>
          </a:xfrm>
          <a:prstGeom prst="line">
            <a:avLst/>
          </a:prstGeom>
          <a:ln w="38100" cap="flat">
            <a:solidFill>
              <a:srgbClr val="000000"/>
            </a:solidFill>
            <a:prstDash val="solid"/>
            <a:headEnd type="none" w="sm" len="sm"/>
            <a:tailEnd type="none" w="sm" len="sm"/>
          </a:ln>
        </p:spPr>
        <p:txBody>
          <a:bodyPr/>
          <a:lstStyle/>
          <a:p>
            <a:endParaRPr lang="en-US"/>
          </a:p>
        </p:txBody>
      </p:sp>
      <p:sp>
        <p:nvSpPr>
          <p:cNvPr id="31" name="AutoShape 31"/>
          <p:cNvSpPr/>
          <p:nvPr/>
        </p:nvSpPr>
        <p:spPr>
          <a:xfrm>
            <a:off x="668982" y="6916319"/>
            <a:ext cx="8164356" cy="0"/>
          </a:xfrm>
          <a:prstGeom prst="line">
            <a:avLst/>
          </a:prstGeom>
          <a:ln w="38100" cap="flat">
            <a:solidFill>
              <a:srgbClr val="000000"/>
            </a:solidFill>
            <a:prstDash val="solid"/>
            <a:headEnd type="none" w="sm" len="sm"/>
            <a:tailEnd type="none" w="sm" len="sm"/>
          </a:ln>
        </p:spPr>
        <p:txBody>
          <a:bodyPr/>
          <a:lstStyle/>
          <a:p>
            <a:endParaRPr lang="en-US"/>
          </a:p>
        </p:txBody>
      </p:sp>
      <p:sp>
        <p:nvSpPr>
          <p:cNvPr id="32" name="AutoShape 32"/>
          <p:cNvSpPr/>
          <p:nvPr/>
        </p:nvSpPr>
        <p:spPr>
          <a:xfrm>
            <a:off x="9648833" y="6935369"/>
            <a:ext cx="8164356" cy="0"/>
          </a:xfrm>
          <a:prstGeom prst="line">
            <a:avLst/>
          </a:prstGeom>
          <a:ln w="38100" cap="flat">
            <a:solidFill>
              <a:srgbClr val="000000"/>
            </a:solidFill>
            <a:prstDash val="solid"/>
            <a:headEnd type="none" w="sm" len="sm"/>
            <a:tailEnd type="none" w="sm" len="sm"/>
          </a:ln>
        </p:spPr>
        <p:txBody>
          <a:bodyPr/>
          <a:lstStyle/>
          <a:p>
            <a:endParaRPr lang="en-US"/>
          </a:p>
        </p:txBody>
      </p:sp>
      <p:sp>
        <p:nvSpPr>
          <p:cNvPr id="33" name="Freeform 33"/>
          <p:cNvSpPr/>
          <p:nvPr/>
        </p:nvSpPr>
        <p:spPr>
          <a:xfrm>
            <a:off x="12629454" y="8712694"/>
            <a:ext cx="1311448" cy="1137681"/>
          </a:xfrm>
          <a:custGeom>
            <a:avLst/>
            <a:gdLst/>
            <a:ahLst/>
            <a:cxnLst/>
            <a:rect l="l" t="t" r="r" b="b"/>
            <a:pathLst>
              <a:path w="1311448" h="1137681">
                <a:moveTo>
                  <a:pt x="0" y="0"/>
                </a:moveTo>
                <a:lnTo>
                  <a:pt x="1311448" y="0"/>
                </a:lnTo>
                <a:lnTo>
                  <a:pt x="1311448" y="1137681"/>
                </a:lnTo>
                <a:lnTo>
                  <a:pt x="0" y="11376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4" name="Freeform 34"/>
          <p:cNvSpPr/>
          <p:nvPr/>
        </p:nvSpPr>
        <p:spPr>
          <a:xfrm>
            <a:off x="9985306" y="8604943"/>
            <a:ext cx="1726014" cy="1231943"/>
          </a:xfrm>
          <a:custGeom>
            <a:avLst/>
            <a:gdLst/>
            <a:ahLst/>
            <a:cxnLst/>
            <a:rect l="l" t="t" r="r" b="b"/>
            <a:pathLst>
              <a:path w="1726014" h="1231943">
                <a:moveTo>
                  <a:pt x="0" y="0"/>
                </a:moveTo>
                <a:lnTo>
                  <a:pt x="1726014" y="0"/>
                </a:lnTo>
                <a:lnTo>
                  <a:pt x="1726014" y="1231942"/>
                </a:lnTo>
                <a:lnTo>
                  <a:pt x="0" y="123194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35" name="Picture 35"/>
          <p:cNvPicPr>
            <a:picLocks noChangeAspect="1"/>
          </p:cNvPicPr>
          <p:nvPr/>
        </p:nvPicPr>
        <p:blipFill>
          <a:blip r:embed="rId9"/>
          <a:srcRect/>
          <a:stretch>
            <a:fillRect/>
          </a:stretch>
        </p:blipFill>
        <p:spPr>
          <a:xfrm>
            <a:off x="8507156" y="677001"/>
            <a:ext cx="1167468" cy="1341917"/>
          </a:xfrm>
          <a:prstGeom prst="rect">
            <a:avLst/>
          </a:prstGeom>
        </p:spPr>
      </p:pic>
      <p:sp>
        <p:nvSpPr>
          <p:cNvPr id="36" name="TextBox 36"/>
          <p:cNvSpPr txBox="1"/>
          <p:nvPr/>
        </p:nvSpPr>
        <p:spPr>
          <a:xfrm>
            <a:off x="2646260" y="994327"/>
            <a:ext cx="4085332" cy="830361"/>
          </a:xfrm>
          <a:prstGeom prst="rect">
            <a:avLst/>
          </a:prstGeom>
        </p:spPr>
        <p:txBody>
          <a:bodyPr lIns="0" tIns="0" rIns="0" bIns="0" rtlCol="0" anchor="t">
            <a:spAutoFit/>
          </a:bodyPr>
          <a:lstStyle/>
          <a:p>
            <a:pPr algn="ctr">
              <a:lnSpc>
                <a:spcPts val="6732"/>
              </a:lnSpc>
              <a:spcBef>
                <a:spcPct val="0"/>
              </a:spcBef>
            </a:pPr>
            <a:r>
              <a:rPr lang="en-US" sz="4808">
                <a:solidFill>
                  <a:srgbClr val="032B18"/>
                </a:solidFill>
                <a:latin typeface="Lilita One"/>
                <a:ea typeface="Lilita One"/>
                <a:cs typeface="Lilita One"/>
                <a:sym typeface="Lilita One"/>
              </a:rPr>
              <a:t>New Characters</a:t>
            </a:r>
          </a:p>
        </p:txBody>
      </p:sp>
      <p:sp>
        <p:nvSpPr>
          <p:cNvPr id="37" name="TextBox 37"/>
          <p:cNvSpPr txBox="1"/>
          <p:nvPr/>
        </p:nvSpPr>
        <p:spPr>
          <a:xfrm>
            <a:off x="11077311" y="994327"/>
            <a:ext cx="3972967" cy="830361"/>
          </a:xfrm>
          <a:prstGeom prst="rect">
            <a:avLst/>
          </a:prstGeom>
        </p:spPr>
        <p:txBody>
          <a:bodyPr lIns="0" tIns="0" rIns="0" bIns="0" rtlCol="0" anchor="t">
            <a:spAutoFit/>
          </a:bodyPr>
          <a:lstStyle/>
          <a:p>
            <a:pPr algn="ctr">
              <a:lnSpc>
                <a:spcPts val="6732"/>
              </a:lnSpc>
              <a:spcBef>
                <a:spcPct val="0"/>
              </a:spcBef>
            </a:pPr>
            <a:r>
              <a:rPr lang="en-US" sz="4808">
                <a:solidFill>
                  <a:srgbClr val="000000"/>
                </a:solidFill>
                <a:latin typeface="Lilita One"/>
                <a:ea typeface="Lilita One"/>
                <a:cs typeface="Lilita One"/>
                <a:sym typeface="Lilita One"/>
              </a:rPr>
              <a:t>New Viewpoint</a:t>
            </a:r>
          </a:p>
        </p:txBody>
      </p:sp>
      <p:sp>
        <p:nvSpPr>
          <p:cNvPr id="38" name="TextBox 38"/>
          <p:cNvSpPr txBox="1"/>
          <p:nvPr/>
        </p:nvSpPr>
        <p:spPr>
          <a:xfrm>
            <a:off x="1497498" y="2366962"/>
            <a:ext cx="6382855" cy="639158"/>
          </a:xfrm>
          <a:prstGeom prst="rect">
            <a:avLst/>
          </a:prstGeom>
        </p:spPr>
        <p:txBody>
          <a:bodyPr lIns="0" tIns="0" rIns="0" bIns="0" rtlCol="0" anchor="t">
            <a:spAutoFit/>
          </a:bodyPr>
          <a:lstStyle/>
          <a:p>
            <a:pPr algn="ctr">
              <a:lnSpc>
                <a:spcPts val="5204"/>
              </a:lnSpc>
              <a:spcBef>
                <a:spcPct val="0"/>
              </a:spcBef>
            </a:pPr>
            <a:r>
              <a:rPr lang="en-US" sz="3717">
                <a:solidFill>
                  <a:srgbClr val="000000"/>
                </a:solidFill>
                <a:latin typeface="Lilita One"/>
                <a:ea typeface="Lilita One"/>
                <a:cs typeface="Lilita One"/>
                <a:sym typeface="Lilita One"/>
              </a:rPr>
              <a:t>UPS driver delivering a package</a:t>
            </a:r>
          </a:p>
        </p:txBody>
      </p:sp>
      <p:sp>
        <p:nvSpPr>
          <p:cNvPr id="39" name="TextBox 39"/>
          <p:cNvSpPr txBox="1"/>
          <p:nvPr/>
        </p:nvSpPr>
        <p:spPr>
          <a:xfrm>
            <a:off x="9625980" y="2366962"/>
            <a:ext cx="8210062" cy="1101915"/>
          </a:xfrm>
          <a:prstGeom prst="rect">
            <a:avLst/>
          </a:prstGeom>
        </p:spPr>
        <p:txBody>
          <a:bodyPr lIns="0" tIns="0" rIns="0" bIns="0" rtlCol="0" anchor="t">
            <a:spAutoFit/>
          </a:bodyPr>
          <a:lstStyle/>
          <a:p>
            <a:pPr algn="ctr">
              <a:lnSpc>
                <a:spcPts val="4364"/>
              </a:lnSpc>
              <a:spcBef>
                <a:spcPct val="0"/>
              </a:spcBef>
            </a:pPr>
            <a:r>
              <a:rPr lang="en-US" sz="3117">
                <a:solidFill>
                  <a:srgbClr val="000000"/>
                </a:solidFill>
                <a:latin typeface="Lilita One"/>
                <a:ea typeface="Lilita One"/>
                <a:cs typeface="Lilita One"/>
                <a:sym typeface="Lilita One"/>
              </a:rPr>
              <a:t>He/she could say what was really said.  Maybe the driver witnessed a fight breaking out. </a:t>
            </a:r>
          </a:p>
        </p:txBody>
      </p:sp>
      <p:sp>
        <p:nvSpPr>
          <p:cNvPr id="40" name="TextBox 40"/>
          <p:cNvSpPr txBox="1"/>
          <p:nvPr/>
        </p:nvSpPr>
        <p:spPr>
          <a:xfrm>
            <a:off x="1852534" y="3584623"/>
            <a:ext cx="5672783" cy="639158"/>
          </a:xfrm>
          <a:prstGeom prst="rect">
            <a:avLst/>
          </a:prstGeom>
        </p:spPr>
        <p:txBody>
          <a:bodyPr lIns="0" tIns="0" rIns="0" bIns="0" rtlCol="0" anchor="t">
            <a:spAutoFit/>
          </a:bodyPr>
          <a:lstStyle/>
          <a:p>
            <a:pPr algn="ctr">
              <a:lnSpc>
                <a:spcPts val="5204"/>
              </a:lnSpc>
              <a:spcBef>
                <a:spcPct val="0"/>
              </a:spcBef>
            </a:pPr>
            <a:r>
              <a:rPr lang="en-US" sz="3717">
                <a:solidFill>
                  <a:srgbClr val="000000"/>
                </a:solidFill>
                <a:latin typeface="Lilita One"/>
                <a:ea typeface="Lilita One"/>
                <a:cs typeface="Lilita One"/>
                <a:sym typeface="Lilita One"/>
              </a:rPr>
              <a:t>A ghost that lives in the attic</a:t>
            </a:r>
          </a:p>
        </p:txBody>
      </p:sp>
      <p:sp>
        <p:nvSpPr>
          <p:cNvPr id="41" name="TextBox 41"/>
          <p:cNvSpPr txBox="1"/>
          <p:nvPr/>
        </p:nvSpPr>
        <p:spPr>
          <a:xfrm rot="-1410095">
            <a:off x="9494202" y="905833"/>
            <a:ext cx="1259599" cy="959254"/>
          </a:xfrm>
          <a:prstGeom prst="rect">
            <a:avLst/>
          </a:prstGeom>
        </p:spPr>
        <p:txBody>
          <a:bodyPr lIns="0" tIns="0" rIns="0" bIns="0" rtlCol="0" anchor="t">
            <a:spAutoFit/>
          </a:bodyPr>
          <a:lstStyle/>
          <a:p>
            <a:pPr algn="ctr">
              <a:lnSpc>
                <a:spcPts val="2503"/>
              </a:lnSpc>
            </a:pPr>
            <a:r>
              <a:rPr lang="en-US" sz="2318">
                <a:solidFill>
                  <a:srgbClr val="FF3131"/>
                </a:solidFill>
                <a:latin typeface="Lilita One"/>
                <a:ea typeface="Lilita One"/>
                <a:cs typeface="Lilita One"/>
                <a:sym typeface="Lilita One"/>
              </a:rPr>
              <a:t>Think</a:t>
            </a:r>
          </a:p>
          <a:p>
            <a:pPr algn="ctr">
              <a:lnSpc>
                <a:spcPts val="2503"/>
              </a:lnSpc>
            </a:pPr>
            <a:r>
              <a:rPr lang="en-US" sz="2318">
                <a:solidFill>
                  <a:srgbClr val="FF3131"/>
                </a:solidFill>
                <a:latin typeface="Lilita One"/>
                <a:ea typeface="Lilita One"/>
                <a:cs typeface="Lilita One"/>
                <a:sym typeface="Lilita One"/>
              </a:rPr>
              <a:t>Pair</a:t>
            </a:r>
          </a:p>
          <a:p>
            <a:pPr algn="ctr">
              <a:lnSpc>
                <a:spcPts val="2503"/>
              </a:lnSpc>
            </a:pPr>
            <a:r>
              <a:rPr lang="en-US" sz="2318">
                <a:solidFill>
                  <a:srgbClr val="FF3131"/>
                </a:solidFill>
                <a:latin typeface="Lilita One"/>
                <a:ea typeface="Lilita One"/>
                <a:cs typeface="Lilita One"/>
                <a:sym typeface="Lilita One"/>
              </a:rPr>
              <a:t>Share</a:t>
            </a:r>
          </a:p>
        </p:txBody>
      </p:sp>
      <p:sp>
        <p:nvSpPr>
          <p:cNvPr id="42" name="AutoShape 42"/>
          <p:cNvSpPr/>
          <p:nvPr/>
        </p:nvSpPr>
        <p:spPr>
          <a:xfrm>
            <a:off x="668982" y="4897183"/>
            <a:ext cx="8164356" cy="0"/>
          </a:xfrm>
          <a:prstGeom prst="line">
            <a:avLst/>
          </a:prstGeom>
          <a:ln w="38100" cap="flat">
            <a:solidFill>
              <a:srgbClr val="000000"/>
            </a:solidFill>
            <a:prstDash val="solid"/>
            <a:headEnd type="none" w="sm" len="sm"/>
            <a:tailEnd type="none" w="sm" len="sm"/>
          </a:ln>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004AAD">
                <a:alpha val="100000"/>
              </a:srgbClr>
            </a:gs>
          </a:gsLst>
          <a:lin ang="0"/>
        </a:gradFill>
        <a:effectLst/>
      </p:bgPr>
    </p:bg>
    <p:spTree>
      <p:nvGrpSpPr>
        <p:cNvPr id="1" name=""/>
        <p:cNvGrpSpPr/>
        <p:nvPr/>
      </p:nvGrpSpPr>
      <p:grpSpPr>
        <a:xfrm>
          <a:off x="0" y="0"/>
          <a:ext cx="0" cy="0"/>
          <a:chOff x="0" y="0"/>
          <a:chExt cx="0" cy="0"/>
        </a:xfrm>
      </p:grpSpPr>
      <p:grpSp>
        <p:nvGrpSpPr>
          <p:cNvPr id="2" name="Group 2"/>
          <p:cNvGrpSpPr/>
          <p:nvPr/>
        </p:nvGrpSpPr>
        <p:grpSpPr>
          <a:xfrm>
            <a:off x="926696" y="495471"/>
            <a:ext cx="16666756" cy="1543050"/>
            <a:chOff x="0" y="0"/>
            <a:chExt cx="4389598" cy="406400"/>
          </a:xfrm>
        </p:grpSpPr>
        <p:sp>
          <p:nvSpPr>
            <p:cNvPr id="3" name="Freeform 3"/>
            <p:cNvSpPr/>
            <p:nvPr/>
          </p:nvSpPr>
          <p:spPr>
            <a:xfrm>
              <a:off x="0" y="0"/>
              <a:ext cx="4389598" cy="406400"/>
            </a:xfrm>
            <a:custGeom>
              <a:avLst/>
              <a:gdLst/>
              <a:ahLst/>
              <a:cxnLst/>
              <a:rect l="l" t="t" r="r" b="b"/>
              <a:pathLst>
                <a:path w="4389598" h="406400">
                  <a:moveTo>
                    <a:pt x="0" y="0"/>
                  </a:moveTo>
                  <a:lnTo>
                    <a:pt x="4389598" y="0"/>
                  </a:lnTo>
                  <a:lnTo>
                    <a:pt x="4389598" y="406400"/>
                  </a:lnTo>
                  <a:lnTo>
                    <a:pt x="0" y="406400"/>
                  </a:lnTo>
                  <a:close/>
                </a:path>
              </a:pathLst>
            </a:custGeom>
            <a:solidFill>
              <a:srgbClr val="032049"/>
            </a:solidFill>
          </p:spPr>
          <p:txBody>
            <a:bodyPr/>
            <a:lstStyle/>
            <a:p>
              <a:endParaRPr lang="en-US"/>
            </a:p>
          </p:txBody>
        </p:sp>
        <p:sp>
          <p:nvSpPr>
            <p:cNvPr id="4" name="TextBox 4"/>
            <p:cNvSpPr txBox="1"/>
            <p:nvPr/>
          </p:nvSpPr>
          <p:spPr>
            <a:xfrm>
              <a:off x="0" y="-38100"/>
              <a:ext cx="4389598" cy="444500"/>
            </a:xfrm>
            <a:prstGeom prst="rect">
              <a:avLst/>
            </a:prstGeom>
          </p:spPr>
          <p:txBody>
            <a:bodyPr lIns="50800" tIns="50800" rIns="50800" bIns="50800" rtlCol="0" anchor="ctr"/>
            <a:lstStyle/>
            <a:p>
              <a:pPr algn="ctr">
                <a:lnSpc>
                  <a:spcPts val="2153"/>
                </a:lnSpc>
              </a:pPr>
              <a:endParaRPr/>
            </a:p>
          </p:txBody>
        </p:sp>
      </p:grpSp>
      <p:sp>
        <p:nvSpPr>
          <p:cNvPr id="5" name="Freeform 5"/>
          <p:cNvSpPr/>
          <p:nvPr/>
        </p:nvSpPr>
        <p:spPr>
          <a:xfrm rot="-10800000">
            <a:off x="11053545"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rot="-10800000">
            <a:off x="6590278"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rot="-10800000">
            <a:off x="2127011"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8" name="Group 8"/>
          <p:cNvGrpSpPr/>
          <p:nvPr/>
        </p:nvGrpSpPr>
        <p:grpSpPr>
          <a:xfrm>
            <a:off x="-245321" y="1840692"/>
            <a:ext cx="18624626" cy="7996193"/>
            <a:chOff x="0" y="0"/>
            <a:chExt cx="4905251" cy="2105993"/>
          </a:xfrm>
        </p:grpSpPr>
        <p:sp>
          <p:nvSpPr>
            <p:cNvPr id="9" name="Freeform 9"/>
            <p:cNvSpPr/>
            <p:nvPr/>
          </p:nvSpPr>
          <p:spPr>
            <a:xfrm>
              <a:off x="0" y="0"/>
              <a:ext cx="4905251" cy="2105993"/>
            </a:xfrm>
            <a:custGeom>
              <a:avLst/>
              <a:gdLst/>
              <a:ahLst/>
              <a:cxnLst/>
              <a:rect l="l" t="t" r="r" b="b"/>
              <a:pathLst>
                <a:path w="4905251" h="2105993">
                  <a:moveTo>
                    <a:pt x="0" y="0"/>
                  </a:moveTo>
                  <a:lnTo>
                    <a:pt x="4905251" y="0"/>
                  </a:lnTo>
                  <a:lnTo>
                    <a:pt x="4905251" y="2105993"/>
                  </a:lnTo>
                  <a:lnTo>
                    <a:pt x="0" y="2105993"/>
                  </a:lnTo>
                  <a:close/>
                </a:path>
              </a:pathLst>
            </a:custGeom>
            <a:solidFill>
              <a:srgbClr val="032049"/>
            </a:solidFill>
          </p:spPr>
          <p:txBody>
            <a:bodyPr/>
            <a:lstStyle/>
            <a:p>
              <a:endParaRPr lang="en-US"/>
            </a:p>
          </p:txBody>
        </p:sp>
        <p:sp>
          <p:nvSpPr>
            <p:cNvPr id="10" name="TextBox 10"/>
            <p:cNvSpPr txBox="1"/>
            <p:nvPr/>
          </p:nvSpPr>
          <p:spPr>
            <a:xfrm>
              <a:off x="0" y="-38100"/>
              <a:ext cx="4905251" cy="2144093"/>
            </a:xfrm>
            <a:prstGeom prst="rect">
              <a:avLst/>
            </a:prstGeom>
          </p:spPr>
          <p:txBody>
            <a:bodyPr lIns="50800" tIns="50800" rIns="50800" bIns="50800" rtlCol="0" anchor="ctr"/>
            <a:lstStyle/>
            <a:p>
              <a:pPr algn="ctr">
                <a:lnSpc>
                  <a:spcPts val="2153"/>
                </a:lnSpc>
              </a:pPr>
              <a:endParaRPr/>
            </a:p>
          </p:txBody>
        </p:sp>
      </p:grpSp>
      <p:sp>
        <p:nvSpPr>
          <p:cNvPr id="11" name="Freeform 11"/>
          <p:cNvSpPr/>
          <p:nvPr/>
        </p:nvSpPr>
        <p:spPr>
          <a:xfrm>
            <a:off x="-19050" y="-18879"/>
            <a:ext cx="4254023" cy="4114800"/>
          </a:xfrm>
          <a:custGeom>
            <a:avLst/>
            <a:gdLst/>
            <a:ahLst/>
            <a:cxnLst/>
            <a:rect l="l" t="t" r="r" b="b"/>
            <a:pathLst>
              <a:path w="4254023" h="4114800">
                <a:moveTo>
                  <a:pt x="0" y="0"/>
                </a:moveTo>
                <a:lnTo>
                  <a:pt x="4254023" y="0"/>
                </a:lnTo>
                <a:lnTo>
                  <a:pt x="4254023"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Freeform 12"/>
          <p:cNvSpPr/>
          <p:nvPr/>
        </p:nvSpPr>
        <p:spPr>
          <a:xfrm>
            <a:off x="2646260" y="9412417"/>
            <a:ext cx="4463267" cy="875916"/>
          </a:xfrm>
          <a:custGeom>
            <a:avLst/>
            <a:gdLst/>
            <a:ahLst/>
            <a:cxnLst/>
            <a:rect l="l" t="t" r="r" b="b"/>
            <a:pathLst>
              <a:path w="4463267" h="875916">
                <a:moveTo>
                  <a:pt x="0" y="0"/>
                </a:moveTo>
                <a:lnTo>
                  <a:pt x="4463266" y="0"/>
                </a:lnTo>
                <a:lnTo>
                  <a:pt x="4463266"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TextBox 13"/>
          <p:cNvSpPr txBox="1"/>
          <p:nvPr/>
        </p:nvSpPr>
        <p:spPr>
          <a:xfrm rot="-750693">
            <a:off x="-231129" y="4053451"/>
            <a:ext cx="4983025" cy="1260553"/>
          </a:xfrm>
          <a:prstGeom prst="rect">
            <a:avLst/>
          </a:prstGeom>
        </p:spPr>
        <p:txBody>
          <a:bodyPr lIns="0" tIns="0" rIns="0" bIns="0" rtlCol="0" anchor="t">
            <a:spAutoFit/>
          </a:bodyPr>
          <a:lstStyle/>
          <a:p>
            <a:pPr algn="ctr">
              <a:lnSpc>
                <a:spcPts val="4559"/>
              </a:lnSpc>
            </a:pPr>
            <a:r>
              <a:rPr lang="en-US" sz="4426" i="1">
                <a:solidFill>
                  <a:srgbClr val="5E17EB"/>
                </a:solidFill>
                <a:latin typeface="Bungee"/>
                <a:ea typeface="Bungee"/>
                <a:cs typeface="Bungee"/>
                <a:sym typeface="Bungee"/>
              </a:rPr>
              <a:t>NEW PERSPECTIVES</a:t>
            </a:r>
          </a:p>
        </p:txBody>
      </p:sp>
      <p:sp>
        <p:nvSpPr>
          <p:cNvPr id="14" name="Freeform 14"/>
          <p:cNvSpPr/>
          <p:nvPr/>
        </p:nvSpPr>
        <p:spPr>
          <a:xfrm flipV="1">
            <a:off x="-19050" y="6192583"/>
            <a:ext cx="4254023" cy="4114800"/>
          </a:xfrm>
          <a:custGeom>
            <a:avLst/>
            <a:gdLst/>
            <a:ahLst/>
            <a:cxnLst/>
            <a:rect l="l" t="t" r="r" b="b"/>
            <a:pathLst>
              <a:path w="4254023" h="4114800">
                <a:moveTo>
                  <a:pt x="0" y="4114800"/>
                </a:moveTo>
                <a:lnTo>
                  <a:pt x="4254023" y="4114800"/>
                </a:lnTo>
                <a:lnTo>
                  <a:pt x="4254023" y="0"/>
                </a:lnTo>
                <a:lnTo>
                  <a:pt x="0" y="0"/>
                </a:lnTo>
                <a:lnTo>
                  <a:pt x="0" y="411480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15"/>
          <p:cNvSpPr/>
          <p:nvPr/>
        </p:nvSpPr>
        <p:spPr>
          <a:xfrm>
            <a:off x="7109526" y="9412417"/>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Freeform 16"/>
          <p:cNvSpPr/>
          <p:nvPr/>
        </p:nvSpPr>
        <p:spPr>
          <a:xfrm>
            <a:off x="11572793" y="9412417"/>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7" name="Freeform 17"/>
          <p:cNvSpPr/>
          <p:nvPr/>
        </p:nvSpPr>
        <p:spPr>
          <a:xfrm>
            <a:off x="16026535" y="9004176"/>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8" name="Freeform 18"/>
          <p:cNvSpPr/>
          <p:nvPr/>
        </p:nvSpPr>
        <p:spPr>
          <a:xfrm flipH="1" flipV="1">
            <a:off x="14053027" y="6201944"/>
            <a:ext cx="4254023" cy="4114800"/>
          </a:xfrm>
          <a:custGeom>
            <a:avLst/>
            <a:gdLst/>
            <a:ahLst/>
            <a:cxnLst/>
            <a:rect l="l" t="t" r="r" b="b"/>
            <a:pathLst>
              <a:path w="4254023" h="4114800">
                <a:moveTo>
                  <a:pt x="4254023" y="4114800"/>
                </a:moveTo>
                <a:lnTo>
                  <a:pt x="0" y="4114800"/>
                </a:lnTo>
                <a:lnTo>
                  <a:pt x="0" y="0"/>
                </a:lnTo>
                <a:lnTo>
                  <a:pt x="4254023" y="0"/>
                </a:lnTo>
                <a:lnTo>
                  <a:pt x="4254023" y="411480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9" name="Freeform 19"/>
          <p:cNvSpPr/>
          <p:nvPr/>
        </p:nvSpPr>
        <p:spPr>
          <a:xfrm flipH="1">
            <a:off x="14053027" y="-18879"/>
            <a:ext cx="4254023" cy="4114800"/>
          </a:xfrm>
          <a:custGeom>
            <a:avLst/>
            <a:gdLst/>
            <a:ahLst/>
            <a:cxnLst/>
            <a:rect l="l" t="t" r="r" b="b"/>
            <a:pathLst>
              <a:path w="4254023" h="4114800">
                <a:moveTo>
                  <a:pt x="4254023" y="0"/>
                </a:moveTo>
                <a:lnTo>
                  <a:pt x="0" y="0"/>
                </a:lnTo>
                <a:lnTo>
                  <a:pt x="0" y="4114800"/>
                </a:lnTo>
                <a:lnTo>
                  <a:pt x="4254023" y="4114800"/>
                </a:lnTo>
                <a:lnTo>
                  <a:pt x="4254023"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0" name="AutoShape 20"/>
          <p:cNvSpPr/>
          <p:nvPr/>
        </p:nvSpPr>
        <p:spPr>
          <a:xfrm flipV="1">
            <a:off x="9144000" y="2057400"/>
            <a:ext cx="0" cy="6946776"/>
          </a:xfrm>
          <a:prstGeom prst="line">
            <a:avLst/>
          </a:prstGeom>
          <a:ln w="85725" cap="flat">
            <a:solidFill>
              <a:srgbClr val="000000"/>
            </a:solidFill>
            <a:prstDash val="solid"/>
            <a:headEnd type="none" w="sm" len="sm"/>
            <a:tailEnd type="none" w="sm" len="sm"/>
          </a:ln>
        </p:spPr>
        <p:txBody>
          <a:bodyPr/>
          <a:lstStyle/>
          <a:p>
            <a:endParaRPr lang="en-US"/>
          </a:p>
        </p:txBody>
      </p:sp>
      <p:sp>
        <p:nvSpPr>
          <p:cNvPr id="21" name="Freeform 21"/>
          <p:cNvSpPr/>
          <p:nvPr/>
        </p:nvSpPr>
        <p:spPr>
          <a:xfrm>
            <a:off x="6590278" y="8534302"/>
            <a:ext cx="1397214" cy="1316073"/>
          </a:xfrm>
          <a:custGeom>
            <a:avLst/>
            <a:gdLst/>
            <a:ahLst/>
            <a:cxnLst/>
            <a:rect l="l" t="t" r="r" b="b"/>
            <a:pathLst>
              <a:path w="1397214" h="1316073">
                <a:moveTo>
                  <a:pt x="0" y="0"/>
                </a:moveTo>
                <a:lnTo>
                  <a:pt x="1397214" y="0"/>
                </a:lnTo>
                <a:lnTo>
                  <a:pt x="1397214" y="1316073"/>
                </a:lnTo>
                <a:lnTo>
                  <a:pt x="0" y="131607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2" name="Freeform 22"/>
          <p:cNvSpPr/>
          <p:nvPr/>
        </p:nvSpPr>
        <p:spPr>
          <a:xfrm>
            <a:off x="4829270" y="29744"/>
            <a:ext cx="7985284" cy="10287000"/>
          </a:xfrm>
          <a:custGeom>
            <a:avLst/>
            <a:gdLst/>
            <a:ahLst/>
            <a:cxnLst/>
            <a:rect l="l" t="t" r="r" b="b"/>
            <a:pathLst>
              <a:path w="7985284" h="10287000">
                <a:moveTo>
                  <a:pt x="0" y="0"/>
                </a:moveTo>
                <a:lnTo>
                  <a:pt x="7985283" y="0"/>
                </a:lnTo>
                <a:lnTo>
                  <a:pt x="7985283" y="10287000"/>
                </a:lnTo>
                <a:lnTo>
                  <a:pt x="0" y="10287000"/>
                </a:lnTo>
                <a:lnTo>
                  <a:pt x="0" y="0"/>
                </a:lnTo>
                <a:close/>
              </a:path>
            </a:pathLst>
          </a:custGeom>
          <a:blipFill>
            <a:blip r:embed="rId7"/>
            <a:stretch>
              <a:fillRect/>
            </a:stretch>
          </a:blipFill>
          <a:ln w="38100" cap="sq">
            <a:solidFill>
              <a:srgbClr val="000000"/>
            </a:solidFill>
            <a:prstDash val="solid"/>
            <a:miter/>
          </a:ln>
        </p:spPr>
        <p:txBody>
          <a:bodyPr/>
          <a:lstStyle/>
          <a:p>
            <a:endParaRPr lang="en-US"/>
          </a:p>
        </p:txBody>
      </p:sp>
      <p:sp>
        <p:nvSpPr>
          <p:cNvPr id="23" name="Freeform 23"/>
          <p:cNvSpPr/>
          <p:nvPr/>
        </p:nvSpPr>
        <p:spPr>
          <a:xfrm>
            <a:off x="13976147" y="3237184"/>
            <a:ext cx="3081329" cy="2902385"/>
          </a:xfrm>
          <a:custGeom>
            <a:avLst/>
            <a:gdLst/>
            <a:ahLst/>
            <a:cxnLst/>
            <a:rect l="l" t="t" r="r" b="b"/>
            <a:pathLst>
              <a:path w="3081329" h="2902385">
                <a:moveTo>
                  <a:pt x="0" y="0"/>
                </a:moveTo>
                <a:lnTo>
                  <a:pt x="3081329" y="0"/>
                </a:lnTo>
                <a:lnTo>
                  <a:pt x="3081329" y="2902385"/>
                </a:lnTo>
                <a:lnTo>
                  <a:pt x="0" y="290238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004AAD">
                <a:alpha val="100000"/>
              </a:srgbClr>
            </a:gs>
          </a:gsLst>
          <a:lin ang="0"/>
        </a:gradFill>
        <a:effectLst/>
      </p:bgPr>
    </p:bg>
    <p:spTree>
      <p:nvGrpSpPr>
        <p:cNvPr id="1" name=""/>
        <p:cNvGrpSpPr/>
        <p:nvPr/>
      </p:nvGrpSpPr>
      <p:grpSpPr>
        <a:xfrm>
          <a:off x="0" y="0"/>
          <a:ext cx="0" cy="0"/>
          <a:chOff x="0" y="0"/>
          <a:chExt cx="0" cy="0"/>
        </a:xfrm>
      </p:grpSpPr>
      <p:grpSp>
        <p:nvGrpSpPr>
          <p:cNvPr id="2" name="Group 2"/>
          <p:cNvGrpSpPr/>
          <p:nvPr/>
        </p:nvGrpSpPr>
        <p:grpSpPr>
          <a:xfrm>
            <a:off x="926696" y="495471"/>
            <a:ext cx="16666756" cy="1543050"/>
            <a:chOff x="0" y="0"/>
            <a:chExt cx="4389598" cy="406400"/>
          </a:xfrm>
        </p:grpSpPr>
        <p:sp>
          <p:nvSpPr>
            <p:cNvPr id="3" name="Freeform 3"/>
            <p:cNvSpPr/>
            <p:nvPr/>
          </p:nvSpPr>
          <p:spPr>
            <a:xfrm>
              <a:off x="0" y="0"/>
              <a:ext cx="4389598" cy="406400"/>
            </a:xfrm>
            <a:custGeom>
              <a:avLst/>
              <a:gdLst/>
              <a:ahLst/>
              <a:cxnLst/>
              <a:rect l="l" t="t" r="r" b="b"/>
              <a:pathLst>
                <a:path w="4389598" h="406400">
                  <a:moveTo>
                    <a:pt x="0" y="0"/>
                  </a:moveTo>
                  <a:lnTo>
                    <a:pt x="4389598" y="0"/>
                  </a:lnTo>
                  <a:lnTo>
                    <a:pt x="4389598" y="406400"/>
                  </a:lnTo>
                  <a:lnTo>
                    <a:pt x="0" y="406400"/>
                  </a:lnTo>
                  <a:close/>
                </a:path>
              </a:pathLst>
            </a:custGeom>
            <a:solidFill>
              <a:srgbClr val="032049"/>
            </a:solidFill>
          </p:spPr>
          <p:txBody>
            <a:bodyPr/>
            <a:lstStyle/>
            <a:p>
              <a:endParaRPr lang="en-US"/>
            </a:p>
          </p:txBody>
        </p:sp>
        <p:sp>
          <p:nvSpPr>
            <p:cNvPr id="4" name="TextBox 4"/>
            <p:cNvSpPr txBox="1"/>
            <p:nvPr/>
          </p:nvSpPr>
          <p:spPr>
            <a:xfrm>
              <a:off x="0" y="-38100"/>
              <a:ext cx="4389598" cy="444500"/>
            </a:xfrm>
            <a:prstGeom prst="rect">
              <a:avLst/>
            </a:prstGeom>
          </p:spPr>
          <p:txBody>
            <a:bodyPr lIns="50800" tIns="50800" rIns="50800" bIns="50800" rtlCol="0" anchor="ctr"/>
            <a:lstStyle/>
            <a:p>
              <a:pPr algn="ctr">
                <a:lnSpc>
                  <a:spcPts val="2153"/>
                </a:lnSpc>
              </a:pPr>
              <a:endParaRPr/>
            </a:p>
          </p:txBody>
        </p:sp>
      </p:grpSp>
      <p:sp>
        <p:nvSpPr>
          <p:cNvPr id="5" name="Freeform 5"/>
          <p:cNvSpPr/>
          <p:nvPr/>
        </p:nvSpPr>
        <p:spPr>
          <a:xfrm rot="-10800000">
            <a:off x="11053545"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rot="-10800000">
            <a:off x="6590278"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rot="-10800000">
            <a:off x="2127011"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8" name="Group 8"/>
          <p:cNvGrpSpPr/>
          <p:nvPr/>
        </p:nvGrpSpPr>
        <p:grpSpPr>
          <a:xfrm>
            <a:off x="-245321" y="1840692"/>
            <a:ext cx="18624626" cy="7996193"/>
            <a:chOff x="0" y="0"/>
            <a:chExt cx="4905251" cy="2105993"/>
          </a:xfrm>
        </p:grpSpPr>
        <p:sp>
          <p:nvSpPr>
            <p:cNvPr id="9" name="Freeform 9"/>
            <p:cNvSpPr/>
            <p:nvPr/>
          </p:nvSpPr>
          <p:spPr>
            <a:xfrm>
              <a:off x="0" y="0"/>
              <a:ext cx="4905251" cy="2105993"/>
            </a:xfrm>
            <a:custGeom>
              <a:avLst/>
              <a:gdLst/>
              <a:ahLst/>
              <a:cxnLst/>
              <a:rect l="l" t="t" r="r" b="b"/>
              <a:pathLst>
                <a:path w="4905251" h="2105993">
                  <a:moveTo>
                    <a:pt x="0" y="0"/>
                  </a:moveTo>
                  <a:lnTo>
                    <a:pt x="4905251" y="0"/>
                  </a:lnTo>
                  <a:lnTo>
                    <a:pt x="4905251" y="2105993"/>
                  </a:lnTo>
                  <a:lnTo>
                    <a:pt x="0" y="2105993"/>
                  </a:lnTo>
                  <a:close/>
                </a:path>
              </a:pathLst>
            </a:custGeom>
            <a:solidFill>
              <a:srgbClr val="032049"/>
            </a:solidFill>
          </p:spPr>
          <p:txBody>
            <a:bodyPr/>
            <a:lstStyle/>
            <a:p>
              <a:endParaRPr lang="en-US"/>
            </a:p>
          </p:txBody>
        </p:sp>
        <p:sp>
          <p:nvSpPr>
            <p:cNvPr id="10" name="TextBox 10"/>
            <p:cNvSpPr txBox="1"/>
            <p:nvPr/>
          </p:nvSpPr>
          <p:spPr>
            <a:xfrm>
              <a:off x="0" y="-38100"/>
              <a:ext cx="4905251" cy="2144093"/>
            </a:xfrm>
            <a:prstGeom prst="rect">
              <a:avLst/>
            </a:prstGeom>
          </p:spPr>
          <p:txBody>
            <a:bodyPr lIns="50800" tIns="50800" rIns="50800" bIns="50800" rtlCol="0" anchor="ctr"/>
            <a:lstStyle/>
            <a:p>
              <a:pPr algn="ctr">
                <a:lnSpc>
                  <a:spcPts val="2153"/>
                </a:lnSpc>
              </a:pPr>
              <a:endParaRPr/>
            </a:p>
          </p:txBody>
        </p:sp>
      </p:grpSp>
      <p:sp>
        <p:nvSpPr>
          <p:cNvPr id="11" name="Freeform 11"/>
          <p:cNvSpPr/>
          <p:nvPr/>
        </p:nvSpPr>
        <p:spPr>
          <a:xfrm>
            <a:off x="-19050" y="-18879"/>
            <a:ext cx="4254023" cy="4114800"/>
          </a:xfrm>
          <a:custGeom>
            <a:avLst/>
            <a:gdLst/>
            <a:ahLst/>
            <a:cxnLst/>
            <a:rect l="l" t="t" r="r" b="b"/>
            <a:pathLst>
              <a:path w="4254023" h="4114800">
                <a:moveTo>
                  <a:pt x="0" y="0"/>
                </a:moveTo>
                <a:lnTo>
                  <a:pt x="4254023" y="0"/>
                </a:lnTo>
                <a:lnTo>
                  <a:pt x="4254023"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Freeform 12"/>
          <p:cNvSpPr/>
          <p:nvPr/>
        </p:nvSpPr>
        <p:spPr>
          <a:xfrm>
            <a:off x="2646260" y="9412417"/>
            <a:ext cx="4463267" cy="875916"/>
          </a:xfrm>
          <a:custGeom>
            <a:avLst/>
            <a:gdLst/>
            <a:ahLst/>
            <a:cxnLst/>
            <a:rect l="l" t="t" r="r" b="b"/>
            <a:pathLst>
              <a:path w="4463267" h="875916">
                <a:moveTo>
                  <a:pt x="0" y="0"/>
                </a:moveTo>
                <a:lnTo>
                  <a:pt x="4463266" y="0"/>
                </a:lnTo>
                <a:lnTo>
                  <a:pt x="4463266"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3"/>
          <p:cNvSpPr/>
          <p:nvPr/>
        </p:nvSpPr>
        <p:spPr>
          <a:xfrm flipV="1">
            <a:off x="-19050" y="6192583"/>
            <a:ext cx="4254023" cy="4114800"/>
          </a:xfrm>
          <a:custGeom>
            <a:avLst/>
            <a:gdLst/>
            <a:ahLst/>
            <a:cxnLst/>
            <a:rect l="l" t="t" r="r" b="b"/>
            <a:pathLst>
              <a:path w="4254023" h="4114800">
                <a:moveTo>
                  <a:pt x="0" y="4114800"/>
                </a:moveTo>
                <a:lnTo>
                  <a:pt x="4254023" y="4114800"/>
                </a:lnTo>
                <a:lnTo>
                  <a:pt x="4254023" y="0"/>
                </a:lnTo>
                <a:lnTo>
                  <a:pt x="0" y="0"/>
                </a:lnTo>
                <a:lnTo>
                  <a:pt x="0" y="411480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Freeform 14"/>
          <p:cNvSpPr/>
          <p:nvPr/>
        </p:nvSpPr>
        <p:spPr>
          <a:xfrm>
            <a:off x="7109526" y="9412417"/>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Freeform 15"/>
          <p:cNvSpPr/>
          <p:nvPr/>
        </p:nvSpPr>
        <p:spPr>
          <a:xfrm>
            <a:off x="11572793" y="9412417"/>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6" name="Freeform 16"/>
          <p:cNvSpPr/>
          <p:nvPr/>
        </p:nvSpPr>
        <p:spPr>
          <a:xfrm>
            <a:off x="16026535" y="9004176"/>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Freeform 17"/>
          <p:cNvSpPr/>
          <p:nvPr/>
        </p:nvSpPr>
        <p:spPr>
          <a:xfrm flipH="1" flipV="1">
            <a:off x="14053027" y="6201944"/>
            <a:ext cx="4254023" cy="4114800"/>
          </a:xfrm>
          <a:custGeom>
            <a:avLst/>
            <a:gdLst/>
            <a:ahLst/>
            <a:cxnLst/>
            <a:rect l="l" t="t" r="r" b="b"/>
            <a:pathLst>
              <a:path w="4254023" h="4114800">
                <a:moveTo>
                  <a:pt x="4254023" y="4114800"/>
                </a:moveTo>
                <a:lnTo>
                  <a:pt x="0" y="4114800"/>
                </a:lnTo>
                <a:lnTo>
                  <a:pt x="0" y="0"/>
                </a:lnTo>
                <a:lnTo>
                  <a:pt x="4254023" y="0"/>
                </a:lnTo>
                <a:lnTo>
                  <a:pt x="4254023" y="411480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8" name="Freeform 18"/>
          <p:cNvSpPr/>
          <p:nvPr/>
        </p:nvSpPr>
        <p:spPr>
          <a:xfrm flipH="1">
            <a:off x="14053027" y="-18879"/>
            <a:ext cx="4254023" cy="4114800"/>
          </a:xfrm>
          <a:custGeom>
            <a:avLst/>
            <a:gdLst/>
            <a:ahLst/>
            <a:cxnLst/>
            <a:rect l="l" t="t" r="r" b="b"/>
            <a:pathLst>
              <a:path w="4254023" h="4114800">
                <a:moveTo>
                  <a:pt x="4254023" y="0"/>
                </a:moveTo>
                <a:lnTo>
                  <a:pt x="0" y="0"/>
                </a:lnTo>
                <a:lnTo>
                  <a:pt x="0" y="4114800"/>
                </a:lnTo>
                <a:lnTo>
                  <a:pt x="4254023" y="4114800"/>
                </a:lnTo>
                <a:lnTo>
                  <a:pt x="4254023"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9" name="Freeform 19"/>
          <p:cNvSpPr/>
          <p:nvPr/>
        </p:nvSpPr>
        <p:spPr>
          <a:xfrm>
            <a:off x="14512123" y="3237184"/>
            <a:ext cx="3081329" cy="2902385"/>
          </a:xfrm>
          <a:custGeom>
            <a:avLst/>
            <a:gdLst/>
            <a:ahLst/>
            <a:cxnLst/>
            <a:rect l="l" t="t" r="r" b="b"/>
            <a:pathLst>
              <a:path w="3081329" h="2902385">
                <a:moveTo>
                  <a:pt x="0" y="0"/>
                </a:moveTo>
                <a:lnTo>
                  <a:pt x="3081329" y="0"/>
                </a:lnTo>
                <a:lnTo>
                  <a:pt x="3081329" y="2902385"/>
                </a:lnTo>
                <a:lnTo>
                  <a:pt x="0" y="290238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0" name="Freeform 20"/>
          <p:cNvSpPr/>
          <p:nvPr/>
        </p:nvSpPr>
        <p:spPr>
          <a:xfrm>
            <a:off x="5215815" y="-18879"/>
            <a:ext cx="8985887" cy="11576022"/>
          </a:xfrm>
          <a:custGeom>
            <a:avLst/>
            <a:gdLst/>
            <a:ahLst/>
            <a:cxnLst/>
            <a:rect l="l" t="t" r="r" b="b"/>
            <a:pathLst>
              <a:path w="8985887" h="11576022">
                <a:moveTo>
                  <a:pt x="0" y="0"/>
                </a:moveTo>
                <a:lnTo>
                  <a:pt x="8985887" y="0"/>
                </a:lnTo>
                <a:lnTo>
                  <a:pt x="8985887" y="11576022"/>
                </a:lnTo>
                <a:lnTo>
                  <a:pt x="0" y="11576022"/>
                </a:lnTo>
                <a:lnTo>
                  <a:pt x="0" y="0"/>
                </a:lnTo>
                <a:close/>
              </a:path>
            </a:pathLst>
          </a:custGeom>
          <a:blipFill>
            <a:blip r:embed="rId7"/>
            <a:stretch>
              <a:fillRect/>
            </a:stretch>
          </a:blipFill>
        </p:spPr>
        <p:txBody>
          <a:bodyPr/>
          <a:lstStyle/>
          <a:p>
            <a:endParaRPr lang="en-US"/>
          </a:p>
        </p:txBody>
      </p:sp>
      <p:sp>
        <p:nvSpPr>
          <p:cNvPr id="21" name="TextBox 21"/>
          <p:cNvSpPr txBox="1"/>
          <p:nvPr/>
        </p:nvSpPr>
        <p:spPr>
          <a:xfrm rot="-750693">
            <a:off x="-231129" y="4053451"/>
            <a:ext cx="4983025" cy="1260553"/>
          </a:xfrm>
          <a:prstGeom prst="rect">
            <a:avLst/>
          </a:prstGeom>
        </p:spPr>
        <p:txBody>
          <a:bodyPr lIns="0" tIns="0" rIns="0" bIns="0" rtlCol="0" anchor="t">
            <a:spAutoFit/>
          </a:bodyPr>
          <a:lstStyle/>
          <a:p>
            <a:pPr algn="ctr">
              <a:lnSpc>
                <a:spcPts val="4559"/>
              </a:lnSpc>
            </a:pPr>
            <a:r>
              <a:rPr lang="en-US" sz="4426" i="1">
                <a:solidFill>
                  <a:srgbClr val="5E17EB"/>
                </a:solidFill>
                <a:latin typeface="Bungee"/>
                <a:ea typeface="Bungee"/>
                <a:cs typeface="Bungee"/>
                <a:sym typeface="Bungee"/>
              </a:rPr>
              <a:t>NEW PERSPECTIVES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004AAD">
                <a:alpha val="100000"/>
              </a:srgbClr>
            </a:gs>
          </a:gsLst>
          <a:lin ang="0"/>
        </a:gradFill>
        <a:effectLst/>
      </p:bgPr>
    </p:bg>
    <p:spTree>
      <p:nvGrpSpPr>
        <p:cNvPr id="1" name=""/>
        <p:cNvGrpSpPr/>
        <p:nvPr/>
      </p:nvGrpSpPr>
      <p:grpSpPr>
        <a:xfrm>
          <a:off x="0" y="0"/>
          <a:ext cx="0" cy="0"/>
          <a:chOff x="0" y="0"/>
          <a:chExt cx="0" cy="0"/>
        </a:xfrm>
      </p:grpSpPr>
      <p:grpSp>
        <p:nvGrpSpPr>
          <p:cNvPr id="2" name="Group 2"/>
          <p:cNvGrpSpPr/>
          <p:nvPr/>
        </p:nvGrpSpPr>
        <p:grpSpPr>
          <a:xfrm>
            <a:off x="926696" y="495471"/>
            <a:ext cx="16666756" cy="1543050"/>
            <a:chOff x="0" y="0"/>
            <a:chExt cx="4389598" cy="406400"/>
          </a:xfrm>
        </p:grpSpPr>
        <p:sp>
          <p:nvSpPr>
            <p:cNvPr id="3" name="Freeform 3"/>
            <p:cNvSpPr/>
            <p:nvPr/>
          </p:nvSpPr>
          <p:spPr>
            <a:xfrm>
              <a:off x="0" y="0"/>
              <a:ext cx="4389598" cy="406400"/>
            </a:xfrm>
            <a:custGeom>
              <a:avLst/>
              <a:gdLst/>
              <a:ahLst/>
              <a:cxnLst/>
              <a:rect l="l" t="t" r="r" b="b"/>
              <a:pathLst>
                <a:path w="4389598" h="406400">
                  <a:moveTo>
                    <a:pt x="0" y="0"/>
                  </a:moveTo>
                  <a:lnTo>
                    <a:pt x="4389598" y="0"/>
                  </a:lnTo>
                  <a:lnTo>
                    <a:pt x="4389598" y="406400"/>
                  </a:lnTo>
                  <a:lnTo>
                    <a:pt x="0" y="406400"/>
                  </a:lnTo>
                  <a:close/>
                </a:path>
              </a:pathLst>
            </a:custGeom>
            <a:solidFill>
              <a:srgbClr val="032049"/>
            </a:solidFill>
          </p:spPr>
          <p:txBody>
            <a:bodyPr/>
            <a:lstStyle/>
            <a:p>
              <a:endParaRPr lang="en-US"/>
            </a:p>
          </p:txBody>
        </p:sp>
        <p:sp>
          <p:nvSpPr>
            <p:cNvPr id="4" name="TextBox 4"/>
            <p:cNvSpPr txBox="1"/>
            <p:nvPr/>
          </p:nvSpPr>
          <p:spPr>
            <a:xfrm>
              <a:off x="0" y="-38100"/>
              <a:ext cx="4389598" cy="444500"/>
            </a:xfrm>
            <a:prstGeom prst="rect">
              <a:avLst/>
            </a:prstGeom>
          </p:spPr>
          <p:txBody>
            <a:bodyPr lIns="50800" tIns="50800" rIns="50800" bIns="50800" rtlCol="0" anchor="ctr"/>
            <a:lstStyle/>
            <a:p>
              <a:pPr algn="ctr">
                <a:lnSpc>
                  <a:spcPts val="2153"/>
                </a:lnSpc>
              </a:pPr>
              <a:endParaRPr/>
            </a:p>
          </p:txBody>
        </p:sp>
      </p:grpSp>
      <p:sp>
        <p:nvSpPr>
          <p:cNvPr id="5" name="Freeform 5"/>
          <p:cNvSpPr/>
          <p:nvPr/>
        </p:nvSpPr>
        <p:spPr>
          <a:xfrm rot="-10800000">
            <a:off x="11053545"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rot="-10800000">
            <a:off x="6590278"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rot="-10800000">
            <a:off x="2127011"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8" name="Group 8"/>
          <p:cNvGrpSpPr/>
          <p:nvPr/>
        </p:nvGrpSpPr>
        <p:grpSpPr>
          <a:xfrm>
            <a:off x="-245321" y="1840692"/>
            <a:ext cx="18624626" cy="7996193"/>
            <a:chOff x="0" y="0"/>
            <a:chExt cx="4905251" cy="2105993"/>
          </a:xfrm>
        </p:grpSpPr>
        <p:sp>
          <p:nvSpPr>
            <p:cNvPr id="9" name="Freeform 9"/>
            <p:cNvSpPr/>
            <p:nvPr/>
          </p:nvSpPr>
          <p:spPr>
            <a:xfrm>
              <a:off x="0" y="0"/>
              <a:ext cx="4905251" cy="2105993"/>
            </a:xfrm>
            <a:custGeom>
              <a:avLst/>
              <a:gdLst/>
              <a:ahLst/>
              <a:cxnLst/>
              <a:rect l="l" t="t" r="r" b="b"/>
              <a:pathLst>
                <a:path w="4905251" h="2105993">
                  <a:moveTo>
                    <a:pt x="0" y="0"/>
                  </a:moveTo>
                  <a:lnTo>
                    <a:pt x="4905251" y="0"/>
                  </a:lnTo>
                  <a:lnTo>
                    <a:pt x="4905251" y="2105993"/>
                  </a:lnTo>
                  <a:lnTo>
                    <a:pt x="0" y="2105993"/>
                  </a:lnTo>
                  <a:close/>
                </a:path>
              </a:pathLst>
            </a:custGeom>
            <a:solidFill>
              <a:srgbClr val="032049"/>
            </a:solidFill>
          </p:spPr>
          <p:txBody>
            <a:bodyPr/>
            <a:lstStyle/>
            <a:p>
              <a:endParaRPr lang="en-US"/>
            </a:p>
          </p:txBody>
        </p:sp>
        <p:sp>
          <p:nvSpPr>
            <p:cNvPr id="10" name="TextBox 10"/>
            <p:cNvSpPr txBox="1"/>
            <p:nvPr/>
          </p:nvSpPr>
          <p:spPr>
            <a:xfrm>
              <a:off x="0" y="-38100"/>
              <a:ext cx="4905251" cy="2144093"/>
            </a:xfrm>
            <a:prstGeom prst="rect">
              <a:avLst/>
            </a:prstGeom>
          </p:spPr>
          <p:txBody>
            <a:bodyPr lIns="50800" tIns="50800" rIns="50800" bIns="50800" rtlCol="0" anchor="ctr"/>
            <a:lstStyle/>
            <a:p>
              <a:pPr algn="ctr">
                <a:lnSpc>
                  <a:spcPts val="2153"/>
                </a:lnSpc>
              </a:pPr>
              <a:endParaRPr/>
            </a:p>
          </p:txBody>
        </p:sp>
      </p:grpSp>
      <p:sp>
        <p:nvSpPr>
          <p:cNvPr id="11" name="Freeform 11"/>
          <p:cNvSpPr/>
          <p:nvPr/>
        </p:nvSpPr>
        <p:spPr>
          <a:xfrm>
            <a:off x="-19050" y="-18879"/>
            <a:ext cx="4254023" cy="4114800"/>
          </a:xfrm>
          <a:custGeom>
            <a:avLst/>
            <a:gdLst/>
            <a:ahLst/>
            <a:cxnLst/>
            <a:rect l="l" t="t" r="r" b="b"/>
            <a:pathLst>
              <a:path w="4254023" h="4114800">
                <a:moveTo>
                  <a:pt x="0" y="0"/>
                </a:moveTo>
                <a:lnTo>
                  <a:pt x="4254023" y="0"/>
                </a:lnTo>
                <a:lnTo>
                  <a:pt x="4254023"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Freeform 12"/>
          <p:cNvSpPr/>
          <p:nvPr/>
        </p:nvSpPr>
        <p:spPr>
          <a:xfrm>
            <a:off x="2646260" y="9412417"/>
            <a:ext cx="4463267" cy="875916"/>
          </a:xfrm>
          <a:custGeom>
            <a:avLst/>
            <a:gdLst/>
            <a:ahLst/>
            <a:cxnLst/>
            <a:rect l="l" t="t" r="r" b="b"/>
            <a:pathLst>
              <a:path w="4463267" h="875916">
                <a:moveTo>
                  <a:pt x="0" y="0"/>
                </a:moveTo>
                <a:lnTo>
                  <a:pt x="4463266" y="0"/>
                </a:lnTo>
                <a:lnTo>
                  <a:pt x="4463266"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3"/>
          <p:cNvSpPr/>
          <p:nvPr/>
        </p:nvSpPr>
        <p:spPr>
          <a:xfrm flipV="1">
            <a:off x="-19050" y="6192583"/>
            <a:ext cx="4254023" cy="4114800"/>
          </a:xfrm>
          <a:custGeom>
            <a:avLst/>
            <a:gdLst/>
            <a:ahLst/>
            <a:cxnLst/>
            <a:rect l="l" t="t" r="r" b="b"/>
            <a:pathLst>
              <a:path w="4254023" h="4114800">
                <a:moveTo>
                  <a:pt x="0" y="4114800"/>
                </a:moveTo>
                <a:lnTo>
                  <a:pt x="4254023" y="4114800"/>
                </a:lnTo>
                <a:lnTo>
                  <a:pt x="4254023" y="0"/>
                </a:lnTo>
                <a:lnTo>
                  <a:pt x="0" y="0"/>
                </a:lnTo>
                <a:lnTo>
                  <a:pt x="0" y="411480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Freeform 14"/>
          <p:cNvSpPr/>
          <p:nvPr/>
        </p:nvSpPr>
        <p:spPr>
          <a:xfrm>
            <a:off x="7109526" y="9412417"/>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Freeform 15"/>
          <p:cNvSpPr/>
          <p:nvPr/>
        </p:nvSpPr>
        <p:spPr>
          <a:xfrm>
            <a:off x="11572793" y="9412417"/>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6" name="Freeform 16"/>
          <p:cNvSpPr/>
          <p:nvPr/>
        </p:nvSpPr>
        <p:spPr>
          <a:xfrm>
            <a:off x="16026535" y="9004176"/>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Freeform 17"/>
          <p:cNvSpPr/>
          <p:nvPr/>
        </p:nvSpPr>
        <p:spPr>
          <a:xfrm flipH="1" flipV="1">
            <a:off x="14152255" y="6192583"/>
            <a:ext cx="4254023" cy="4114800"/>
          </a:xfrm>
          <a:custGeom>
            <a:avLst/>
            <a:gdLst/>
            <a:ahLst/>
            <a:cxnLst/>
            <a:rect l="l" t="t" r="r" b="b"/>
            <a:pathLst>
              <a:path w="4254023" h="4114800">
                <a:moveTo>
                  <a:pt x="4254023" y="4114800"/>
                </a:moveTo>
                <a:lnTo>
                  <a:pt x="0" y="4114800"/>
                </a:lnTo>
                <a:lnTo>
                  <a:pt x="0" y="0"/>
                </a:lnTo>
                <a:lnTo>
                  <a:pt x="4254023" y="0"/>
                </a:lnTo>
                <a:lnTo>
                  <a:pt x="4254023" y="411480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8" name="Freeform 18"/>
          <p:cNvSpPr/>
          <p:nvPr/>
        </p:nvSpPr>
        <p:spPr>
          <a:xfrm flipH="1">
            <a:off x="14053027" y="-18879"/>
            <a:ext cx="4254023" cy="4114800"/>
          </a:xfrm>
          <a:custGeom>
            <a:avLst/>
            <a:gdLst/>
            <a:ahLst/>
            <a:cxnLst/>
            <a:rect l="l" t="t" r="r" b="b"/>
            <a:pathLst>
              <a:path w="4254023" h="4114800">
                <a:moveTo>
                  <a:pt x="4254023" y="0"/>
                </a:moveTo>
                <a:lnTo>
                  <a:pt x="0" y="0"/>
                </a:lnTo>
                <a:lnTo>
                  <a:pt x="0" y="4114800"/>
                </a:lnTo>
                <a:lnTo>
                  <a:pt x="4254023" y="4114800"/>
                </a:lnTo>
                <a:lnTo>
                  <a:pt x="4254023"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9" name="Freeform 19"/>
          <p:cNvSpPr/>
          <p:nvPr/>
        </p:nvSpPr>
        <p:spPr>
          <a:xfrm>
            <a:off x="14512123" y="3237184"/>
            <a:ext cx="3081329" cy="2902385"/>
          </a:xfrm>
          <a:custGeom>
            <a:avLst/>
            <a:gdLst/>
            <a:ahLst/>
            <a:cxnLst/>
            <a:rect l="l" t="t" r="r" b="b"/>
            <a:pathLst>
              <a:path w="3081329" h="2902385">
                <a:moveTo>
                  <a:pt x="0" y="0"/>
                </a:moveTo>
                <a:lnTo>
                  <a:pt x="3081329" y="0"/>
                </a:lnTo>
                <a:lnTo>
                  <a:pt x="3081329" y="2902385"/>
                </a:lnTo>
                <a:lnTo>
                  <a:pt x="0" y="290238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0" name="Freeform 20"/>
          <p:cNvSpPr/>
          <p:nvPr/>
        </p:nvSpPr>
        <p:spPr>
          <a:xfrm>
            <a:off x="4999069" y="-85604"/>
            <a:ext cx="9153187" cy="11848785"/>
          </a:xfrm>
          <a:custGeom>
            <a:avLst/>
            <a:gdLst/>
            <a:ahLst/>
            <a:cxnLst/>
            <a:rect l="l" t="t" r="r" b="b"/>
            <a:pathLst>
              <a:path w="9153187" h="11848785">
                <a:moveTo>
                  <a:pt x="0" y="0"/>
                </a:moveTo>
                <a:lnTo>
                  <a:pt x="9153186" y="0"/>
                </a:lnTo>
                <a:lnTo>
                  <a:pt x="9153186" y="11848785"/>
                </a:lnTo>
                <a:lnTo>
                  <a:pt x="0" y="11848785"/>
                </a:lnTo>
                <a:lnTo>
                  <a:pt x="0" y="0"/>
                </a:lnTo>
                <a:close/>
              </a:path>
            </a:pathLst>
          </a:custGeom>
          <a:blipFill>
            <a:blip r:embed="rId7"/>
            <a:stretch>
              <a:fillRect/>
            </a:stretch>
          </a:blipFill>
        </p:spPr>
        <p:txBody>
          <a:bodyPr/>
          <a:lstStyle/>
          <a:p>
            <a:endParaRPr lang="en-US"/>
          </a:p>
        </p:txBody>
      </p:sp>
      <p:sp>
        <p:nvSpPr>
          <p:cNvPr id="21" name="TextBox 21"/>
          <p:cNvSpPr txBox="1"/>
          <p:nvPr/>
        </p:nvSpPr>
        <p:spPr>
          <a:xfrm rot="-750693">
            <a:off x="-231129" y="4053451"/>
            <a:ext cx="4983025" cy="1260553"/>
          </a:xfrm>
          <a:prstGeom prst="rect">
            <a:avLst/>
          </a:prstGeom>
        </p:spPr>
        <p:txBody>
          <a:bodyPr lIns="0" tIns="0" rIns="0" bIns="0" rtlCol="0" anchor="t">
            <a:spAutoFit/>
          </a:bodyPr>
          <a:lstStyle/>
          <a:p>
            <a:pPr algn="ctr">
              <a:lnSpc>
                <a:spcPts val="4559"/>
              </a:lnSpc>
            </a:pPr>
            <a:r>
              <a:rPr lang="en-US" sz="4426" i="1">
                <a:solidFill>
                  <a:srgbClr val="5E17EB"/>
                </a:solidFill>
                <a:latin typeface="Bungee"/>
                <a:ea typeface="Bungee"/>
                <a:cs typeface="Bungee"/>
                <a:sym typeface="Bungee"/>
              </a:rPr>
              <a:t>NEW PERSPECTIVES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004AAD">
                <a:alpha val="100000"/>
              </a:srgbClr>
            </a:gs>
          </a:gsLst>
          <a:lin ang="0"/>
        </a:gradFill>
        <a:effectLst/>
      </p:bgPr>
    </p:bg>
    <p:spTree>
      <p:nvGrpSpPr>
        <p:cNvPr id="1" name=""/>
        <p:cNvGrpSpPr/>
        <p:nvPr/>
      </p:nvGrpSpPr>
      <p:grpSpPr>
        <a:xfrm>
          <a:off x="0" y="0"/>
          <a:ext cx="0" cy="0"/>
          <a:chOff x="0" y="0"/>
          <a:chExt cx="0" cy="0"/>
        </a:xfrm>
      </p:grpSpPr>
      <p:grpSp>
        <p:nvGrpSpPr>
          <p:cNvPr id="2" name="Group 2"/>
          <p:cNvGrpSpPr/>
          <p:nvPr/>
        </p:nvGrpSpPr>
        <p:grpSpPr>
          <a:xfrm>
            <a:off x="926696" y="495471"/>
            <a:ext cx="16666756" cy="1543050"/>
            <a:chOff x="0" y="0"/>
            <a:chExt cx="4389598" cy="406400"/>
          </a:xfrm>
        </p:grpSpPr>
        <p:sp>
          <p:nvSpPr>
            <p:cNvPr id="3" name="Freeform 3"/>
            <p:cNvSpPr/>
            <p:nvPr/>
          </p:nvSpPr>
          <p:spPr>
            <a:xfrm>
              <a:off x="0" y="0"/>
              <a:ext cx="4389598" cy="406400"/>
            </a:xfrm>
            <a:custGeom>
              <a:avLst/>
              <a:gdLst/>
              <a:ahLst/>
              <a:cxnLst/>
              <a:rect l="l" t="t" r="r" b="b"/>
              <a:pathLst>
                <a:path w="4389598" h="406400">
                  <a:moveTo>
                    <a:pt x="0" y="0"/>
                  </a:moveTo>
                  <a:lnTo>
                    <a:pt x="4389598" y="0"/>
                  </a:lnTo>
                  <a:lnTo>
                    <a:pt x="4389598" y="406400"/>
                  </a:lnTo>
                  <a:lnTo>
                    <a:pt x="0" y="406400"/>
                  </a:lnTo>
                  <a:close/>
                </a:path>
              </a:pathLst>
            </a:custGeom>
            <a:solidFill>
              <a:srgbClr val="032049"/>
            </a:solidFill>
          </p:spPr>
          <p:txBody>
            <a:bodyPr/>
            <a:lstStyle/>
            <a:p>
              <a:endParaRPr lang="en-US"/>
            </a:p>
          </p:txBody>
        </p:sp>
        <p:sp>
          <p:nvSpPr>
            <p:cNvPr id="4" name="TextBox 4"/>
            <p:cNvSpPr txBox="1"/>
            <p:nvPr/>
          </p:nvSpPr>
          <p:spPr>
            <a:xfrm>
              <a:off x="0" y="-38100"/>
              <a:ext cx="4389598" cy="444500"/>
            </a:xfrm>
            <a:prstGeom prst="rect">
              <a:avLst/>
            </a:prstGeom>
          </p:spPr>
          <p:txBody>
            <a:bodyPr lIns="50800" tIns="50800" rIns="50800" bIns="50800" rtlCol="0" anchor="ctr"/>
            <a:lstStyle/>
            <a:p>
              <a:pPr algn="ctr">
                <a:lnSpc>
                  <a:spcPts val="2153"/>
                </a:lnSpc>
              </a:pPr>
              <a:endParaRPr/>
            </a:p>
          </p:txBody>
        </p:sp>
      </p:grpSp>
      <p:sp>
        <p:nvSpPr>
          <p:cNvPr id="5" name="Freeform 5"/>
          <p:cNvSpPr/>
          <p:nvPr/>
        </p:nvSpPr>
        <p:spPr>
          <a:xfrm rot="-10800000">
            <a:off x="11053545"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rot="-10800000">
            <a:off x="6590278"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rot="-10800000">
            <a:off x="2127011"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218349" y="1664342"/>
            <a:ext cx="18624626" cy="7996193"/>
            <a:chOff x="0" y="0"/>
            <a:chExt cx="4905251" cy="2105993"/>
          </a:xfrm>
        </p:grpSpPr>
        <p:sp>
          <p:nvSpPr>
            <p:cNvPr id="9" name="Freeform 9"/>
            <p:cNvSpPr/>
            <p:nvPr/>
          </p:nvSpPr>
          <p:spPr>
            <a:xfrm>
              <a:off x="0" y="0"/>
              <a:ext cx="4905251" cy="2105993"/>
            </a:xfrm>
            <a:custGeom>
              <a:avLst/>
              <a:gdLst/>
              <a:ahLst/>
              <a:cxnLst/>
              <a:rect l="l" t="t" r="r" b="b"/>
              <a:pathLst>
                <a:path w="4905251" h="2105993">
                  <a:moveTo>
                    <a:pt x="0" y="0"/>
                  </a:moveTo>
                  <a:lnTo>
                    <a:pt x="4905251" y="0"/>
                  </a:lnTo>
                  <a:lnTo>
                    <a:pt x="4905251" y="2105993"/>
                  </a:lnTo>
                  <a:lnTo>
                    <a:pt x="0" y="2105993"/>
                  </a:lnTo>
                  <a:close/>
                </a:path>
              </a:pathLst>
            </a:custGeom>
            <a:solidFill>
              <a:srgbClr val="032049"/>
            </a:solidFill>
          </p:spPr>
          <p:txBody>
            <a:bodyPr/>
            <a:lstStyle/>
            <a:p>
              <a:endParaRPr lang="en-US"/>
            </a:p>
          </p:txBody>
        </p:sp>
        <p:sp>
          <p:nvSpPr>
            <p:cNvPr id="10" name="TextBox 10"/>
            <p:cNvSpPr txBox="1"/>
            <p:nvPr/>
          </p:nvSpPr>
          <p:spPr>
            <a:xfrm>
              <a:off x="0" y="-38100"/>
              <a:ext cx="4905251" cy="2144093"/>
            </a:xfrm>
            <a:prstGeom prst="rect">
              <a:avLst/>
            </a:prstGeom>
          </p:spPr>
          <p:txBody>
            <a:bodyPr lIns="50800" tIns="50800" rIns="50800" bIns="50800" rtlCol="0" anchor="ctr"/>
            <a:lstStyle/>
            <a:p>
              <a:pPr algn="ctr">
                <a:lnSpc>
                  <a:spcPts val="2153"/>
                </a:lnSpc>
              </a:pPr>
              <a:endParaRPr/>
            </a:p>
          </p:txBody>
        </p:sp>
      </p:grpSp>
      <p:sp>
        <p:nvSpPr>
          <p:cNvPr id="11" name="Freeform 11"/>
          <p:cNvSpPr/>
          <p:nvPr/>
        </p:nvSpPr>
        <p:spPr>
          <a:xfrm>
            <a:off x="-19050" y="-18879"/>
            <a:ext cx="4254023" cy="4114800"/>
          </a:xfrm>
          <a:custGeom>
            <a:avLst/>
            <a:gdLst/>
            <a:ahLst/>
            <a:cxnLst/>
            <a:rect l="l" t="t" r="r" b="b"/>
            <a:pathLst>
              <a:path w="4254023" h="4114800">
                <a:moveTo>
                  <a:pt x="0" y="0"/>
                </a:moveTo>
                <a:lnTo>
                  <a:pt x="4254023" y="0"/>
                </a:lnTo>
                <a:lnTo>
                  <a:pt x="4254023"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a:off x="2646260" y="9412417"/>
            <a:ext cx="4463267" cy="875916"/>
          </a:xfrm>
          <a:custGeom>
            <a:avLst/>
            <a:gdLst/>
            <a:ahLst/>
            <a:cxnLst/>
            <a:rect l="l" t="t" r="r" b="b"/>
            <a:pathLst>
              <a:path w="4463267" h="875916">
                <a:moveTo>
                  <a:pt x="0" y="0"/>
                </a:moveTo>
                <a:lnTo>
                  <a:pt x="4463266" y="0"/>
                </a:lnTo>
                <a:lnTo>
                  <a:pt x="4463266" y="875916"/>
                </a:lnTo>
                <a:lnTo>
                  <a:pt x="0" y="8759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p:cNvSpPr/>
          <p:nvPr/>
        </p:nvSpPr>
        <p:spPr>
          <a:xfrm flipV="1">
            <a:off x="-19050" y="6192583"/>
            <a:ext cx="4254023" cy="4114800"/>
          </a:xfrm>
          <a:custGeom>
            <a:avLst/>
            <a:gdLst/>
            <a:ahLst/>
            <a:cxnLst/>
            <a:rect l="l" t="t" r="r" b="b"/>
            <a:pathLst>
              <a:path w="4254023" h="4114800">
                <a:moveTo>
                  <a:pt x="0" y="4114800"/>
                </a:moveTo>
                <a:lnTo>
                  <a:pt x="4254023" y="4114800"/>
                </a:lnTo>
                <a:lnTo>
                  <a:pt x="4254023" y="0"/>
                </a:lnTo>
                <a:lnTo>
                  <a:pt x="0" y="0"/>
                </a:lnTo>
                <a:lnTo>
                  <a:pt x="0" y="411480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4" name="Freeform 14"/>
          <p:cNvSpPr/>
          <p:nvPr/>
        </p:nvSpPr>
        <p:spPr>
          <a:xfrm>
            <a:off x="7109526" y="9412417"/>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15"/>
          <p:cNvSpPr/>
          <p:nvPr/>
        </p:nvSpPr>
        <p:spPr>
          <a:xfrm>
            <a:off x="11572793" y="9412417"/>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Freeform 16"/>
          <p:cNvSpPr/>
          <p:nvPr/>
        </p:nvSpPr>
        <p:spPr>
          <a:xfrm>
            <a:off x="16026535" y="9004176"/>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Freeform 17"/>
          <p:cNvSpPr/>
          <p:nvPr/>
        </p:nvSpPr>
        <p:spPr>
          <a:xfrm flipH="1" flipV="1">
            <a:off x="14152255" y="6192583"/>
            <a:ext cx="4254023" cy="4114800"/>
          </a:xfrm>
          <a:custGeom>
            <a:avLst/>
            <a:gdLst/>
            <a:ahLst/>
            <a:cxnLst/>
            <a:rect l="l" t="t" r="r" b="b"/>
            <a:pathLst>
              <a:path w="4254023" h="4114800">
                <a:moveTo>
                  <a:pt x="4254023" y="4114800"/>
                </a:moveTo>
                <a:lnTo>
                  <a:pt x="0" y="4114800"/>
                </a:lnTo>
                <a:lnTo>
                  <a:pt x="0" y="0"/>
                </a:lnTo>
                <a:lnTo>
                  <a:pt x="4254023" y="0"/>
                </a:lnTo>
                <a:lnTo>
                  <a:pt x="4254023" y="411480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Freeform 18"/>
          <p:cNvSpPr/>
          <p:nvPr/>
        </p:nvSpPr>
        <p:spPr>
          <a:xfrm flipH="1">
            <a:off x="14053027" y="-18879"/>
            <a:ext cx="4254023" cy="4114800"/>
          </a:xfrm>
          <a:custGeom>
            <a:avLst/>
            <a:gdLst/>
            <a:ahLst/>
            <a:cxnLst/>
            <a:rect l="l" t="t" r="r" b="b"/>
            <a:pathLst>
              <a:path w="4254023" h="4114800">
                <a:moveTo>
                  <a:pt x="4254023" y="0"/>
                </a:moveTo>
                <a:lnTo>
                  <a:pt x="0" y="0"/>
                </a:lnTo>
                <a:lnTo>
                  <a:pt x="0" y="4114800"/>
                </a:lnTo>
                <a:lnTo>
                  <a:pt x="4254023" y="4114800"/>
                </a:lnTo>
                <a:lnTo>
                  <a:pt x="4254023"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9" name="Freeform 19"/>
          <p:cNvSpPr/>
          <p:nvPr/>
        </p:nvSpPr>
        <p:spPr>
          <a:xfrm>
            <a:off x="14512123" y="3237184"/>
            <a:ext cx="3081329" cy="2902385"/>
          </a:xfrm>
          <a:custGeom>
            <a:avLst/>
            <a:gdLst/>
            <a:ahLst/>
            <a:cxnLst/>
            <a:rect l="l" t="t" r="r" b="b"/>
            <a:pathLst>
              <a:path w="3081329" h="2902385">
                <a:moveTo>
                  <a:pt x="0" y="0"/>
                </a:moveTo>
                <a:lnTo>
                  <a:pt x="3081329" y="0"/>
                </a:lnTo>
                <a:lnTo>
                  <a:pt x="3081329" y="2902385"/>
                </a:lnTo>
                <a:lnTo>
                  <a:pt x="0" y="290238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pic>
        <p:nvPicPr>
          <p:cNvPr id="20" name="Picture 20"/>
          <p:cNvPicPr>
            <a:picLocks noChangeAspect="1"/>
          </p:cNvPicPr>
          <p:nvPr>
            <a:videoFile r:link="rId1"/>
          </p:nvPr>
        </p:nvPicPr>
        <p:blipFill>
          <a:blip r:embed="rId8"/>
          <a:stretch>
            <a:fillRect/>
          </a:stretch>
        </p:blipFill>
        <p:spPr>
          <a:xfrm>
            <a:off x="1823085" y="1986464"/>
            <a:ext cx="12689038" cy="7132012"/>
          </a:xfrm>
          <a:prstGeom prst="rect">
            <a:avLst/>
          </a:prstGeom>
        </p:spPr>
      </p:pic>
      <p:sp>
        <p:nvSpPr>
          <p:cNvPr id="21" name="TextBox 21"/>
          <p:cNvSpPr txBox="1"/>
          <p:nvPr/>
        </p:nvSpPr>
        <p:spPr>
          <a:xfrm>
            <a:off x="2858240" y="552621"/>
            <a:ext cx="11825334" cy="1635930"/>
          </a:xfrm>
          <a:prstGeom prst="rect">
            <a:avLst/>
          </a:prstGeom>
        </p:spPr>
        <p:txBody>
          <a:bodyPr lIns="0" tIns="0" rIns="0" bIns="0" rtlCol="0" anchor="t">
            <a:spAutoFit/>
          </a:bodyPr>
          <a:lstStyle/>
          <a:p>
            <a:pPr algn="ctr">
              <a:lnSpc>
                <a:spcPts val="10820"/>
              </a:lnSpc>
            </a:pPr>
            <a:r>
              <a:rPr lang="en-US" sz="10505" i="1">
                <a:solidFill>
                  <a:srgbClr val="5E17EB"/>
                </a:solidFill>
                <a:latin typeface="Bungee"/>
                <a:ea typeface="Bungee"/>
                <a:cs typeface="Bungee"/>
                <a:sym typeface="Bungee"/>
              </a:rPr>
              <a:t>GHOST MOVIE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E0E6">
                <a:alpha val="100000"/>
              </a:srgbClr>
            </a:gs>
            <a:gs pos="100000">
              <a:srgbClr val="004AAD">
                <a:alpha val="100000"/>
              </a:srgbClr>
            </a:gs>
          </a:gsLst>
          <a:lin ang="0"/>
        </a:gradFill>
        <a:effectLst/>
      </p:bgPr>
    </p:bg>
    <p:spTree>
      <p:nvGrpSpPr>
        <p:cNvPr id="1" name=""/>
        <p:cNvGrpSpPr/>
        <p:nvPr/>
      </p:nvGrpSpPr>
      <p:grpSpPr>
        <a:xfrm>
          <a:off x="0" y="0"/>
          <a:ext cx="0" cy="0"/>
          <a:chOff x="0" y="0"/>
          <a:chExt cx="0" cy="0"/>
        </a:xfrm>
      </p:grpSpPr>
      <p:grpSp>
        <p:nvGrpSpPr>
          <p:cNvPr id="2" name="Group 2"/>
          <p:cNvGrpSpPr/>
          <p:nvPr/>
        </p:nvGrpSpPr>
        <p:grpSpPr>
          <a:xfrm>
            <a:off x="926696" y="495471"/>
            <a:ext cx="16666756" cy="1543050"/>
            <a:chOff x="0" y="0"/>
            <a:chExt cx="4389598" cy="406400"/>
          </a:xfrm>
        </p:grpSpPr>
        <p:sp>
          <p:nvSpPr>
            <p:cNvPr id="3" name="Freeform 3"/>
            <p:cNvSpPr/>
            <p:nvPr/>
          </p:nvSpPr>
          <p:spPr>
            <a:xfrm>
              <a:off x="0" y="0"/>
              <a:ext cx="4389598" cy="406400"/>
            </a:xfrm>
            <a:custGeom>
              <a:avLst/>
              <a:gdLst/>
              <a:ahLst/>
              <a:cxnLst/>
              <a:rect l="l" t="t" r="r" b="b"/>
              <a:pathLst>
                <a:path w="4389598" h="406400">
                  <a:moveTo>
                    <a:pt x="0" y="0"/>
                  </a:moveTo>
                  <a:lnTo>
                    <a:pt x="4389598" y="0"/>
                  </a:lnTo>
                  <a:lnTo>
                    <a:pt x="4389598" y="406400"/>
                  </a:lnTo>
                  <a:lnTo>
                    <a:pt x="0" y="406400"/>
                  </a:lnTo>
                  <a:close/>
                </a:path>
              </a:pathLst>
            </a:custGeom>
            <a:solidFill>
              <a:srgbClr val="032049"/>
            </a:solidFill>
          </p:spPr>
          <p:txBody>
            <a:bodyPr/>
            <a:lstStyle/>
            <a:p>
              <a:endParaRPr lang="en-US"/>
            </a:p>
          </p:txBody>
        </p:sp>
        <p:sp>
          <p:nvSpPr>
            <p:cNvPr id="4" name="TextBox 4"/>
            <p:cNvSpPr txBox="1"/>
            <p:nvPr/>
          </p:nvSpPr>
          <p:spPr>
            <a:xfrm>
              <a:off x="0" y="-38100"/>
              <a:ext cx="4389598" cy="444500"/>
            </a:xfrm>
            <a:prstGeom prst="rect">
              <a:avLst/>
            </a:prstGeom>
          </p:spPr>
          <p:txBody>
            <a:bodyPr lIns="50800" tIns="50800" rIns="50800" bIns="50800" rtlCol="0" anchor="ctr"/>
            <a:lstStyle/>
            <a:p>
              <a:pPr algn="ctr">
                <a:lnSpc>
                  <a:spcPts val="2153"/>
                </a:lnSpc>
              </a:pPr>
              <a:endParaRPr/>
            </a:p>
          </p:txBody>
        </p:sp>
      </p:grpSp>
      <p:sp>
        <p:nvSpPr>
          <p:cNvPr id="5" name="Freeform 5"/>
          <p:cNvSpPr/>
          <p:nvPr/>
        </p:nvSpPr>
        <p:spPr>
          <a:xfrm rot="-10800000">
            <a:off x="11053545"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rot="-10800000">
            <a:off x="6590278"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rot="-10800000">
            <a:off x="2127011" y="-9525"/>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8"/>
          <p:cNvSpPr/>
          <p:nvPr/>
        </p:nvSpPr>
        <p:spPr>
          <a:xfrm>
            <a:off x="-19050" y="-18879"/>
            <a:ext cx="4254023" cy="4114800"/>
          </a:xfrm>
          <a:custGeom>
            <a:avLst/>
            <a:gdLst/>
            <a:ahLst/>
            <a:cxnLst/>
            <a:rect l="l" t="t" r="r" b="b"/>
            <a:pathLst>
              <a:path w="4254023" h="4114800">
                <a:moveTo>
                  <a:pt x="0" y="0"/>
                </a:moveTo>
                <a:lnTo>
                  <a:pt x="4254023" y="0"/>
                </a:lnTo>
                <a:lnTo>
                  <a:pt x="4254023"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245321" y="1840692"/>
            <a:ext cx="18624626" cy="7996193"/>
            <a:chOff x="0" y="0"/>
            <a:chExt cx="4905251" cy="2105993"/>
          </a:xfrm>
        </p:grpSpPr>
        <p:sp>
          <p:nvSpPr>
            <p:cNvPr id="10" name="Freeform 10"/>
            <p:cNvSpPr/>
            <p:nvPr/>
          </p:nvSpPr>
          <p:spPr>
            <a:xfrm>
              <a:off x="0" y="0"/>
              <a:ext cx="4905251" cy="2105993"/>
            </a:xfrm>
            <a:custGeom>
              <a:avLst/>
              <a:gdLst/>
              <a:ahLst/>
              <a:cxnLst/>
              <a:rect l="l" t="t" r="r" b="b"/>
              <a:pathLst>
                <a:path w="4905251" h="2105993">
                  <a:moveTo>
                    <a:pt x="0" y="0"/>
                  </a:moveTo>
                  <a:lnTo>
                    <a:pt x="4905251" y="0"/>
                  </a:lnTo>
                  <a:lnTo>
                    <a:pt x="4905251" y="2105993"/>
                  </a:lnTo>
                  <a:lnTo>
                    <a:pt x="0" y="2105993"/>
                  </a:lnTo>
                  <a:close/>
                </a:path>
              </a:pathLst>
            </a:custGeom>
            <a:solidFill>
              <a:srgbClr val="032049"/>
            </a:solidFill>
          </p:spPr>
          <p:txBody>
            <a:bodyPr/>
            <a:lstStyle/>
            <a:p>
              <a:endParaRPr lang="en-US"/>
            </a:p>
          </p:txBody>
        </p:sp>
        <p:sp>
          <p:nvSpPr>
            <p:cNvPr id="11" name="TextBox 11"/>
            <p:cNvSpPr txBox="1"/>
            <p:nvPr/>
          </p:nvSpPr>
          <p:spPr>
            <a:xfrm>
              <a:off x="0" y="-38100"/>
              <a:ext cx="4905251" cy="2144093"/>
            </a:xfrm>
            <a:prstGeom prst="rect">
              <a:avLst/>
            </a:prstGeom>
          </p:spPr>
          <p:txBody>
            <a:bodyPr lIns="50800" tIns="50800" rIns="50800" bIns="50800" rtlCol="0" anchor="ctr"/>
            <a:lstStyle/>
            <a:p>
              <a:pPr algn="ctr">
                <a:lnSpc>
                  <a:spcPts val="2153"/>
                </a:lnSpc>
              </a:pPr>
              <a:endParaRPr/>
            </a:p>
          </p:txBody>
        </p:sp>
      </p:grpSp>
      <p:sp>
        <p:nvSpPr>
          <p:cNvPr id="12" name="Freeform 12"/>
          <p:cNvSpPr/>
          <p:nvPr/>
        </p:nvSpPr>
        <p:spPr>
          <a:xfrm>
            <a:off x="2646260" y="9412417"/>
            <a:ext cx="4463267" cy="875916"/>
          </a:xfrm>
          <a:custGeom>
            <a:avLst/>
            <a:gdLst/>
            <a:ahLst/>
            <a:cxnLst/>
            <a:rect l="l" t="t" r="r" b="b"/>
            <a:pathLst>
              <a:path w="4463267" h="875916">
                <a:moveTo>
                  <a:pt x="0" y="0"/>
                </a:moveTo>
                <a:lnTo>
                  <a:pt x="4463266" y="0"/>
                </a:lnTo>
                <a:lnTo>
                  <a:pt x="4463266"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3"/>
          <p:cNvSpPr/>
          <p:nvPr/>
        </p:nvSpPr>
        <p:spPr>
          <a:xfrm flipV="1">
            <a:off x="-19050" y="6192583"/>
            <a:ext cx="4254023" cy="4114800"/>
          </a:xfrm>
          <a:custGeom>
            <a:avLst/>
            <a:gdLst/>
            <a:ahLst/>
            <a:cxnLst/>
            <a:rect l="l" t="t" r="r" b="b"/>
            <a:pathLst>
              <a:path w="4254023" h="4114800">
                <a:moveTo>
                  <a:pt x="0" y="4114800"/>
                </a:moveTo>
                <a:lnTo>
                  <a:pt x="4254023" y="4114800"/>
                </a:lnTo>
                <a:lnTo>
                  <a:pt x="4254023" y="0"/>
                </a:lnTo>
                <a:lnTo>
                  <a:pt x="0" y="0"/>
                </a:lnTo>
                <a:lnTo>
                  <a:pt x="0" y="411480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a:off x="7109526" y="9412417"/>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5" name="Freeform 15"/>
          <p:cNvSpPr/>
          <p:nvPr/>
        </p:nvSpPr>
        <p:spPr>
          <a:xfrm>
            <a:off x="11572793" y="9412417"/>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6" name="Freeform 16"/>
          <p:cNvSpPr/>
          <p:nvPr/>
        </p:nvSpPr>
        <p:spPr>
          <a:xfrm>
            <a:off x="16026535" y="9004176"/>
            <a:ext cx="4463267" cy="875916"/>
          </a:xfrm>
          <a:custGeom>
            <a:avLst/>
            <a:gdLst/>
            <a:ahLst/>
            <a:cxnLst/>
            <a:rect l="l" t="t" r="r" b="b"/>
            <a:pathLst>
              <a:path w="4463267" h="875916">
                <a:moveTo>
                  <a:pt x="0" y="0"/>
                </a:moveTo>
                <a:lnTo>
                  <a:pt x="4463267" y="0"/>
                </a:lnTo>
                <a:lnTo>
                  <a:pt x="4463267" y="875916"/>
                </a:lnTo>
                <a:lnTo>
                  <a:pt x="0" y="8759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Freeform 17"/>
          <p:cNvSpPr/>
          <p:nvPr/>
        </p:nvSpPr>
        <p:spPr>
          <a:xfrm flipH="1" flipV="1">
            <a:off x="14053027" y="6201944"/>
            <a:ext cx="4254023" cy="4114800"/>
          </a:xfrm>
          <a:custGeom>
            <a:avLst/>
            <a:gdLst/>
            <a:ahLst/>
            <a:cxnLst/>
            <a:rect l="l" t="t" r="r" b="b"/>
            <a:pathLst>
              <a:path w="4254023" h="4114800">
                <a:moveTo>
                  <a:pt x="4254023" y="4114800"/>
                </a:moveTo>
                <a:lnTo>
                  <a:pt x="0" y="4114800"/>
                </a:lnTo>
                <a:lnTo>
                  <a:pt x="0" y="0"/>
                </a:lnTo>
                <a:lnTo>
                  <a:pt x="4254023" y="0"/>
                </a:lnTo>
                <a:lnTo>
                  <a:pt x="4254023" y="411480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8" name="Freeform 18"/>
          <p:cNvSpPr/>
          <p:nvPr/>
        </p:nvSpPr>
        <p:spPr>
          <a:xfrm flipH="1">
            <a:off x="14053027" y="-18879"/>
            <a:ext cx="4254023" cy="4114800"/>
          </a:xfrm>
          <a:custGeom>
            <a:avLst/>
            <a:gdLst/>
            <a:ahLst/>
            <a:cxnLst/>
            <a:rect l="l" t="t" r="r" b="b"/>
            <a:pathLst>
              <a:path w="4254023" h="4114800">
                <a:moveTo>
                  <a:pt x="4254023" y="0"/>
                </a:moveTo>
                <a:lnTo>
                  <a:pt x="0" y="0"/>
                </a:lnTo>
                <a:lnTo>
                  <a:pt x="0" y="4114800"/>
                </a:lnTo>
                <a:lnTo>
                  <a:pt x="4254023" y="4114800"/>
                </a:lnTo>
                <a:lnTo>
                  <a:pt x="4254023"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9" name="Freeform 19"/>
          <p:cNvSpPr/>
          <p:nvPr/>
        </p:nvSpPr>
        <p:spPr>
          <a:xfrm>
            <a:off x="14639374" y="2936404"/>
            <a:ext cx="3081329" cy="2902385"/>
          </a:xfrm>
          <a:custGeom>
            <a:avLst/>
            <a:gdLst/>
            <a:ahLst/>
            <a:cxnLst/>
            <a:rect l="l" t="t" r="r" b="b"/>
            <a:pathLst>
              <a:path w="3081329" h="2902385">
                <a:moveTo>
                  <a:pt x="0" y="0"/>
                </a:moveTo>
                <a:lnTo>
                  <a:pt x="3081329" y="0"/>
                </a:lnTo>
                <a:lnTo>
                  <a:pt x="3081329" y="2902385"/>
                </a:lnTo>
                <a:lnTo>
                  <a:pt x="0" y="290238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0" name="TextBox 20"/>
          <p:cNvSpPr txBox="1"/>
          <p:nvPr/>
        </p:nvSpPr>
        <p:spPr>
          <a:xfrm>
            <a:off x="6575480" y="856866"/>
            <a:ext cx="4983025" cy="682827"/>
          </a:xfrm>
          <a:prstGeom prst="rect">
            <a:avLst/>
          </a:prstGeom>
        </p:spPr>
        <p:txBody>
          <a:bodyPr lIns="0" tIns="0" rIns="0" bIns="0" rtlCol="0" anchor="t">
            <a:spAutoFit/>
          </a:bodyPr>
          <a:lstStyle/>
          <a:p>
            <a:pPr algn="ctr">
              <a:lnSpc>
                <a:spcPts val="4559"/>
              </a:lnSpc>
            </a:pPr>
            <a:r>
              <a:rPr lang="en-US" sz="4426" i="1">
                <a:solidFill>
                  <a:srgbClr val="F7B923"/>
                </a:solidFill>
                <a:latin typeface="Bungee"/>
                <a:ea typeface="Bungee"/>
                <a:cs typeface="Bungee"/>
                <a:sym typeface="Bungee"/>
              </a:rPr>
              <a:t>LET’S REFLECT</a:t>
            </a:r>
          </a:p>
        </p:txBody>
      </p:sp>
      <p:sp>
        <p:nvSpPr>
          <p:cNvPr id="21" name="TextBox 21"/>
          <p:cNvSpPr txBox="1"/>
          <p:nvPr/>
        </p:nvSpPr>
        <p:spPr>
          <a:xfrm>
            <a:off x="2107961" y="1564467"/>
            <a:ext cx="14260031" cy="1563154"/>
          </a:xfrm>
          <a:prstGeom prst="rect">
            <a:avLst/>
          </a:prstGeom>
        </p:spPr>
        <p:txBody>
          <a:bodyPr lIns="0" tIns="0" rIns="0" bIns="0" rtlCol="0" anchor="t">
            <a:spAutoFit/>
          </a:bodyPr>
          <a:lstStyle/>
          <a:p>
            <a:pPr algn="ctr">
              <a:lnSpc>
                <a:spcPts val="6497"/>
              </a:lnSpc>
            </a:pPr>
            <a:r>
              <a:rPr lang="en-US" sz="3108">
                <a:solidFill>
                  <a:srgbClr val="FF66C4"/>
                </a:solidFill>
                <a:latin typeface="Lilita One"/>
                <a:ea typeface="Lilita One"/>
                <a:cs typeface="Lilita One"/>
                <a:sym typeface="Lilita One"/>
              </a:rPr>
              <a:t>I can write a new version of a scene by imagining what another character thinks and feels.</a:t>
            </a:r>
          </a:p>
        </p:txBody>
      </p:sp>
      <p:sp>
        <p:nvSpPr>
          <p:cNvPr id="22" name="TextBox 22"/>
          <p:cNvSpPr txBox="1"/>
          <p:nvPr/>
        </p:nvSpPr>
        <p:spPr>
          <a:xfrm>
            <a:off x="556954" y="3819696"/>
            <a:ext cx="13600807" cy="744004"/>
          </a:xfrm>
          <a:prstGeom prst="rect">
            <a:avLst/>
          </a:prstGeom>
        </p:spPr>
        <p:txBody>
          <a:bodyPr lIns="0" tIns="0" rIns="0" bIns="0" rtlCol="0" anchor="t">
            <a:spAutoFit/>
          </a:bodyPr>
          <a:lstStyle/>
          <a:p>
            <a:pPr algn="ctr">
              <a:lnSpc>
                <a:spcPts val="6497"/>
              </a:lnSpc>
            </a:pPr>
            <a:r>
              <a:rPr lang="en-US" sz="3108">
                <a:solidFill>
                  <a:srgbClr val="7843E6"/>
                </a:solidFill>
                <a:latin typeface="Lilita One"/>
                <a:ea typeface="Lilita One"/>
                <a:cs typeface="Lilita One"/>
                <a:sym typeface="Lilita One"/>
              </a:rPr>
              <a:t>How do you think the pigs and the wolf would describe each other after the story?</a:t>
            </a:r>
          </a:p>
        </p:txBody>
      </p:sp>
      <p:sp>
        <p:nvSpPr>
          <p:cNvPr id="23" name="TextBox 23"/>
          <p:cNvSpPr txBox="1"/>
          <p:nvPr/>
        </p:nvSpPr>
        <p:spPr>
          <a:xfrm>
            <a:off x="814688" y="5297125"/>
            <a:ext cx="14260031" cy="3373249"/>
          </a:xfrm>
          <a:prstGeom prst="rect">
            <a:avLst/>
          </a:prstGeom>
        </p:spPr>
        <p:txBody>
          <a:bodyPr lIns="0" tIns="0" rIns="0" bIns="0" rtlCol="0" anchor="t">
            <a:spAutoFit/>
          </a:bodyPr>
          <a:lstStyle/>
          <a:p>
            <a:pPr algn="ctr">
              <a:lnSpc>
                <a:spcPts val="5433"/>
              </a:lnSpc>
            </a:pPr>
            <a:r>
              <a:rPr lang="en-US" sz="2599">
                <a:solidFill>
                  <a:srgbClr val="E0074C"/>
                </a:solidFill>
                <a:latin typeface="Lilita One"/>
                <a:ea typeface="Lilita One"/>
                <a:cs typeface="Lilita One"/>
                <a:sym typeface="Lilita One"/>
              </a:rPr>
              <a:t>Just like the pigs and the wolf might see each other differently after the story, we often see people differently after we've had experiences with them. Think about how understanding someone else’s side of the story could change how you describe them or how you feel. For example, if you and a friend have a disagreement, seeing things from their perspective might help you better understand each other.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938</Words>
  <Application>Microsoft Office PowerPoint</Application>
  <PresentationFormat>Custom</PresentationFormat>
  <Paragraphs>84</Paragraphs>
  <Slides>14</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Bungee</vt:lpstr>
      <vt:lpstr>Lilita One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Lesson 3 Presentation</dc:title>
  <cp:lastModifiedBy>Townsend, Kristen .</cp:lastModifiedBy>
  <cp:revision>3</cp:revision>
  <dcterms:created xsi:type="dcterms:W3CDTF">2006-08-16T00:00:00Z</dcterms:created>
  <dcterms:modified xsi:type="dcterms:W3CDTF">2026-06-05T00:04:21Z</dcterms:modified>
  <dc:identifier>DAHLoyjw9M4</dc:identifier>
</cp:coreProperties>
</file>