
<file path=[Content_Types].xml><?xml version="1.0" encoding="utf-8"?>
<Types xmlns="http://schemas.openxmlformats.org/package/2006/content-types">
  <Default Extension="fntdata" ContentType="application/x-fontdata"/>
  <Default Extension="gif" ContentType="image/gi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18288000" cy="10287000"/>
  <p:notesSz cx="6858000" cy="9144000"/>
  <p:embeddedFontLst>
    <p:embeddedFont>
      <p:font typeface="Fredoka" panose="020B0604020202020204" charset="0"/>
      <p:regular r:id="rId17"/>
    </p:embeddedFont>
    <p:embeddedFont>
      <p:font typeface="Shrikhand" panose="020B0604020202020204" charset="0"/>
      <p:regular r:id="rId1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0" d="100"/>
          <a:sy n="70" d="100"/>
        </p:scale>
        <p:origin x="774"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6/10/2026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6/10/2026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6/10/2026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6/10/2026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6/10/2026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6/10/2026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6/10/2026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6/10/2026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6/10/2026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svg"/></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7.xml"/><Relationship Id="rId1" Type="http://schemas.openxmlformats.org/officeDocument/2006/relationships/video" Target="https://www.youtube.com/embed/YsFhEkvxBSQ?feature=oembed" TargetMode="External"/><Relationship Id="rId6" Type="http://schemas.openxmlformats.org/officeDocument/2006/relationships/image" Target="../media/image7.jpeg"/><Relationship Id="rId5" Type="http://schemas.openxmlformats.org/officeDocument/2006/relationships/image" Target="../media/image6.sv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6.sv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15.svg"/><Relationship Id="rId5" Type="http://schemas.openxmlformats.org/officeDocument/2006/relationships/image" Target="../media/image14.svg"/><Relationship Id="rId4" Type="http://schemas.openxmlformats.org/officeDocument/2006/relationships/image" Target="../media/image13.pn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jpeg"/><Relationship Id="rId1" Type="http://schemas.openxmlformats.org/officeDocument/2006/relationships/slideLayout" Target="../slideLayouts/slideLayout7.xml"/><Relationship Id="rId5" Type="http://schemas.openxmlformats.org/officeDocument/2006/relationships/image" Target="../media/image18.svg"/><Relationship Id="rId4" Type="http://schemas.openxmlformats.org/officeDocument/2006/relationships/image" Target="../media/image17.svg"/></Relationships>
</file>

<file path=ppt/slides/_rels/slide6.xml.rels><?xml version="1.0" encoding="UTF-8" standalone="yes"?>
<Relationships xmlns="http://schemas.openxmlformats.org/package/2006/relationships"><Relationship Id="rId8" Type="http://schemas.openxmlformats.org/officeDocument/2006/relationships/image" Target="../media/image24.svg"/><Relationship Id="rId3" Type="http://schemas.openxmlformats.org/officeDocument/2006/relationships/image" Target="../media/image19.png"/><Relationship Id="rId7" Type="http://schemas.openxmlformats.org/officeDocument/2006/relationships/image" Target="../media/image23.sv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22.svg"/><Relationship Id="rId5" Type="http://schemas.openxmlformats.org/officeDocument/2006/relationships/image" Target="../media/image21.png"/><Relationship Id="rId4" Type="http://schemas.openxmlformats.org/officeDocument/2006/relationships/image" Target="../media/image20.svg"/><Relationship Id="rId9" Type="http://schemas.openxmlformats.org/officeDocument/2006/relationships/image" Target="../media/image25.png"/></Relationships>
</file>

<file path=ppt/slides/_rels/slide7.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10.png"/><Relationship Id="rId7" Type="http://schemas.openxmlformats.org/officeDocument/2006/relationships/image" Target="../media/image29.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28.jpeg"/><Relationship Id="rId5" Type="http://schemas.openxmlformats.org/officeDocument/2006/relationships/image" Target="../media/image27.png"/><Relationship Id="rId4" Type="http://schemas.openxmlformats.org/officeDocument/2006/relationships/image" Target="../media/image26.svg"/><Relationship Id="rId9" Type="http://schemas.openxmlformats.org/officeDocument/2006/relationships/image" Target="../media/image31.png"/></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jpeg"/><Relationship Id="rId1" Type="http://schemas.openxmlformats.org/officeDocument/2006/relationships/slideLayout" Target="../slideLayouts/slideLayout7.xml"/><Relationship Id="rId5" Type="http://schemas.openxmlformats.org/officeDocument/2006/relationships/image" Target="../media/image32.svg"/><Relationship Id="rId4" Type="http://schemas.openxmlformats.org/officeDocument/2006/relationships/image" Target="../media/image6.svg"/></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jpeg"/><Relationship Id="rId1" Type="http://schemas.openxmlformats.org/officeDocument/2006/relationships/slideLayout" Target="../slideLayouts/slideLayout7.xml"/><Relationship Id="rId5" Type="http://schemas.openxmlformats.org/officeDocument/2006/relationships/image" Target="../media/image34.png"/><Relationship Id="rId4" Type="http://schemas.openxmlformats.org/officeDocument/2006/relationships/image" Target="../media/image33.svg"/></Relationships>
</file>

<file path=ppt/slides/_rels/slide10.xml.rels><?xml version="1.0" encoding="UTF-8" standalone="yes"?>
<Relationships xmlns="http://schemas.openxmlformats.org/package/2006/relationships"><Relationship Id="rId8" Type="http://schemas.openxmlformats.org/officeDocument/2006/relationships/image" Target="../media/image39.svg"/><Relationship Id="rId3" Type="http://schemas.openxmlformats.org/officeDocument/2006/relationships/image" Target="../media/image10.png"/><Relationship Id="rId7" Type="http://schemas.openxmlformats.org/officeDocument/2006/relationships/image" Target="../media/image38.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37.svg"/><Relationship Id="rId5" Type="http://schemas.openxmlformats.org/officeDocument/2006/relationships/image" Target="../media/image36.svg"/><Relationship Id="rId4" Type="http://schemas.openxmlformats.org/officeDocument/2006/relationships/image" Target="../media/image35.png"/></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40.svg"/></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jpeg"/><Relationship Id="rId1" Type="http://schemas.openxmlformats.org/officeDocument/2006/relationships/slideLayout" Target="../slideLayouts/slideLayout7.xml"/><Relationship Id="rId5" Type="http://schemas.openxmlformats.org/officeDocument/2006/relationships/image" Target="../media/image42.gif"/><Relationship Id="rId4" Type="http://schemas.openxmlformats.org/officeDocument/2006/relationships/image" Target="../media/image41.svg"/></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jpeg"/><Relationship Id="rId1" Type="http://schemas.openxmlformats.org/officeDocument/2006/relationships/slideLayout" Target="../slideLayouts/slideLayout7.xml"/><Relationship Id="rId5" Type="http://schemas.openxmlformats.org/officeDocument/2006/relationships/image" Target="../media/image44.svg"/><Relationship Id="rId4" Type="http://schemas.openxmlformats.org/officeDocument/2006/relationships/image" Target="../media/image43.svg"/></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887925" cy="12867399"/>
          </a:xfrm>
          <a:custGeom>
            <a:avLst/>
            <a:gdLst/>
            <a:ahLst/>
            <a:cxnLst/>
            <a:rect l="l" t="t" r="r" b="b"/>
            <a:pathLst>
              <a:path w="18887925" h="12867399">
                <a:moveTo>
                  <a:pt x="0" y="0"/>
                </a:moveTo>
                <a:lnTo>
                  <a:pt x="18887925" y="0"/>
                </a:lnTo>
                <a:lnTo>
                  <a:pt x="18887925" y="12867399"/>
                </a:lnTo>
                <a:lnTo>
                  <a:pt x="0" y="12867399"/>
                </a:lnTo>
                <a:lnTo>
                  <a:pt x="0" y="0"/>
                </a:lnTo>
                <a:close/>
              </a:path>
            </a:pathLst>
          </a:custGeom>
          <a:blipFill>
            <a:blip r:embed="rId2"/>
            <a:stretch>
              <a:fillRect/>
            </a:stretch>
          </a:blipFill>
        </p:spPr>
        <p:txBody>
          <a:bodyPr/>
          <a:lstStyle/>
          <a:p>
            <a:endParaRPr lang="en-US"/>
          </a:p>
        </p:txBody>
      </p:sp>
      <p:sp>
        <p:nvSpPr>
          <p:cNvPr id="3" name="Freeform 3"/>
          <p:cNvSpPr/>
          <p:nvPr/>
        </p:nvSpPr>
        <p:spPr>
          <a:xfrm>
            <a:off x="13692752" y="6668242"/>
            <a:ext cx="4595248" cy="3618758"/>
          </a:xfrm>
          <a:custGeom>
            <a:avLst/>
            <a:gdLst/>
            <a:ahLst/>
            <a:cxnLst/>
            <a:rect l="l" t="t" r="r" b="b"/>
            <a:pathLst>
              <a:path w="4595248" h="3618758">
                <a:moveTo>
                  <a:pt x="0" y="0"/>
                </a:moveTo>
                <a:lnTo>
                  <a:pt x="4595248" y="0"/>
                </a:lnTo>
                <a:lnTo>
                  <a:pt x="4595248" y="3618758"/>
                </a:lnTo>
                <a:lnTo>
                  <a:pt x="0" y="3618758"/>
                </a:lnTo>
                <a:lnTo>
                  <a:pt x="0" y="0"/>
                </a:lnTo>
                <a:close/>
              </a:path>
            </a:pathLst>
          </a:custGeom>
          <a:blipFill>
            <a:blip r:embed="rId3"/>
            <a:stretch>
              <a:fillRect/>
            </a:stretch>
          </a:blipFill>
        </p:spPr>
        <p:txBody>
          <a:bodyPr/>
          <a:lstStyle/>
          <a:p>
            <a:endParaRPr lang="en-US"/>
          </a:p>
        </p:txBody>
      </p:sp>
      <p:sp>
        <p:nvSpPr>
          <p:cNvPr id="4" name="Freeform 4"/>
          <p:cNvSpPr/>
          <p:nvPr/>
        </p:nvSpPr>
        <p:spPr>
          <a:xfrm>
            <a:off x="0" y="6300388"/>
            <a:ext cx="3878199" cy="4114800"/>
          </a:xfrm>
          <a:custGeom>
            <a:avLst/>
            <a:gdLst/>
            <a:ahLst/>
            <a:cxnLst/>
            <a:rect l="l" t="t" r="r" b="b"/>
            <a:pathLst>
              <a:path w="3878199" h="4114800">
                <a:moveTo>
                  <a:pt x="0" y="0"/>
                </a:moveTo>
                <a:lnTo>
                  <a:pt x="3878199" y="0"/>
                </a:lnTo>
                <a:lnTo>
                  <a:pt x="3878199" y="4114800"/>
                </a:lnTo>
                <a:lnTo>
                  <a:pt x="0" y="4114800"/>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5" name="Freeform 5"/>
          <p:cNvSpPr/>
          <p:nvPr/>
        </p:nvSpPr>
        <p:spPr>
          <a:xfrm>
            <a:off x="0" y="0"/>
            <a:ext cx="3769088" cy="4376300"/>
          </a:xfrm>
          <a:custGeom>
            <a:avLst/>
            <a:gdLst/>
            <a:ahLst/>
            <a:cxnLst/>
            <a:rect l="l" t="t" r="r" b="b"/>
            <a:pathLst>
              <a:path w="3769088" h="4376300">
                <a:moveTo>
                  <a:pt x="0" y="0"/>
                </a:moveTo>
                <a:lnTo>
                  <a:pt x="3769088" y="0"/>
                </a:lnTo>
                <a:lnTo>
                  <a:pt x="3769088" y="4376300"/>
                </a:lnTo>
                <a:lnTo>
                  <a:pt x="0" y="4376300"/>
                </a:lnTo>
                <a:lnTo>
                  <a:pt x="0" y="0"/>
                </a:lnTo>
                <a:close/>
              </a:path>
            </a:pathLst>
          </a:custGeom>
          <a:blipFill>
            <a:blip r:embed="rId5"/>
            <a:stretch>
              <a:fillRect/>
            </a:stretch>
          </a:blipFill>
        </p:spPr>
        <p:txBody>
          <a:bodyPr/>
          <a:lstStyle/>
          <a:p>
            <a:endParaRPr lang="en-US"/>
          </a:p>
        </p:txBody>
      </p:sp>
      <p:sp>
        <p:nvSpPr>
          <p:cNvPr id="6" name="TextBox 6"/>
          <p:cNvSpPr txBox="1"/>
          <p:nvPr/>
        </p:nvSpPr>
        <p:spPr>
          <a:xfrm>
            <a:off x="3459759" y="3321684"/>
            <a:ext cx="11368482" cy="3112015"/>
          </a:xfrm>
          <a:prstGeom prst="rect">
            <a:avLst/>
          </a:prstGeom>
        </p:spPr>
        <p:txBody>
          <a:bodyPr lIns="0" tIns="0" rIns="0" bIns="0" rtlCol="0" anchor="t">
            <a:spAutoFit/>
          </a:bodyPr>
          <a:lstStyle/>
          <a:p>
            <a:pPr algn="ctr">
              <a:lnSpc>
                <a:spcPts val="12739"/>
              </a:lnSpc>
            </a:pPr>
            <a:r>
              <a:rPr lang="en-US" sz="6999">
                <a:solidFill>
                  <a:srgbClr val="004AAD"/>
                </a:solidFill>
                <a:latin typeface="Shrikhand"/>
                <a:ea typeface="Shrikhand"/>
                <a:cs typeface="Shrikhand"/>
                <a:sym typeface="Shrikhand"/>
              </a:rPr>
              <a:t>From We the People, </a:t>
            </a:r>
          </a:p>
          <a:p>
            <a:pPr algn="ctr">
              <a:lnSpc>
                <a:spcPts val="12921"/>
              </a:lnSpc>
            </a:pPr>
            <a:r>
              <a:rPr lang="en-US" sz="7099">
                <a:solidFill>
                  <a:srgbClr val="004AAD"/>
                </a:solidFill>
                <a:latin typeface="Shrikhand"/>
                <a:ea typeface="Shrikhand"/>
                <a:cs typeface="Shrikhand"/>
                <a:sym typeface="Shrikhand"/>
              </a:rPr>
              <a:t>to We the Class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887925" cy="12867399"/>
          </a:xfrm>
          <a:custGeom>
            <a:avLst/>
            <a:gdLst/>
            <a:ahLst/>
            <a:cxnLst/>
            <a:rect l="l" t="t" r="r" b="b"/>
            <a:pathLst>
              <a:path w="18887925" h="12867399">
                <a:moveTo>
                  <a:pt x="0" y="0"/>
                </a:moveTo>
                <a:lnTo>
                  <a:pt x="18887925" y="0"/>
                </a:lnTo>
                <a:lnTo>
                  <a:pt x="18887925" y="12867399"/>
                </a:lnTo>
                <a:lnTo>
                  <a:pt x="0" y="12867399"/>
                </a:lnTo>
                <a:lnTo>
                  <a:pt x="0" y="0"/>
                </a:lnTo>
                <a:close/>
              </a:path>
            </a:pathLst>
          </a:custGeom>
          <a:blipFill>
            <a:blip r:embed="rId3"/>
            <a:stretch>
              <a:fillRect/>
            </a:stretch>
          </a:blipFill>
        </p:spPr>
        <p:txBody>
          <a:bodyPr/>
          <a:lstStyle/>
          <a:p>
            <a:endParaRPr lang="en-US"/>
          </a:p>
        </p:txBody>
      </p:sp>
      <p:sp>
        <p:nvSpPr>
          <p:cNvPr id="3" name="Freeform 3"/>
          <p:cNvSpPr/>
          <p:nvPr/>
        </p:nvSpPr>
        <p:spPr>
          <a:xfrm>
            <a:off x="9771580" y="0"/>
            <a:ext cx="10287000" cy="10287000"/>
          </a:xfrm>
          <a:custGeom>
            <a:avLst/>
            <a:gdLst/>
            <a:ahLst/>
            <a:cxnLst/>
            <a:rect l="l" t="t" r="r" b="b"/>
            <a:pathLst>
              <a:path w="10287000" h="10287000">
                <a:moveTo>
                  <a:pt x="0" y="0"/>
                </a:moveTo>
                <a:lnTo>
                  <a:pt x="10287000" y="0"/>
                </a:lnTo>
                <a:lnTo>
                  <a:pt x="10287000" y="10287000"/>
                </a:lnTo>
                <a:lnTo>
                  <a:pt x="0" y="10287000"/>
                </a:lnTo>
                <a:lnTo>
                  <a:pt x="0" y="0"/>
                </a:lnTo>
                <a:close/>
              </a:path>
            </a:pathLst>
          </a:custGeom>
          <a:blipFill>
            <a:blip r:embed="rId4"/>
            <a:stretch>
              <a:fillRect/>
            </a:stretch>
          </a:blipFill>
        </p:spPr>
        <p:txBody>
          <a:bodyPr/>
          <a:lstStyle/>
          <a:p>
            <a:endParaRPr lang="en-US"/>
          </a:p>
        </p:txBody>
      </p:sp>
      <p:sp>
        <p:nvSpPr>
          <p:cNvPr id="4" name="Freeform 4"/>
          <p:cNvSpPr/>
          <p:nvPr/>
        </p:nvSpPr>
        <p:spPr>
          <a:xfrm>
            <a:off x="33725" y="0"/>
            <a:ext cx="10287000" cy="10287000"/>
          </a:xfrm>
          <a:custGeom>
            <a:avLst/>
            <a:gdLst/>
            <a:ahLst/>
            <a:cxnLst/>
            <a:rect l="l" t="t" r="r" b="b"/>
            <a:pathLst>
              <a:path w="10287000" h="10287000">
                <a:moveTo>
                  <a:pt x="0" y="0"/>
                </a:moveTo>
                <a:lnTo>
                  <a:pt x="10287000" y="0"/>
                </a:lnTo>
                <a:lnTo>
                  <a:pt x="10287000" y="10287000"/>
                </a:lnTo>
                <a:lnTo>
                  <a:pt x="0" y="10287000"/>
                </a:lnTo>
                <a:lnTo>
                  <a:pt x="0" y="0"/>
                </a:lnTo>
                <a:close/>
              </a:path>
            </a:pathLst>
          </a:custGeom>
          <a:blipFill>
            <a:blip r:embed="rId4"/>
            <a:stretch>
              <a:fillRect/>
            </a:stretch>
          </a:blipFill>
        </p:spPr>
        <p:txBody>
          <a:bodyPr/>
          <a:lstStyle/>
          <a:p>
            <a:endParaRPr lang="en-US"/>
          </a:p>
        </p:txBody>
      </p:sp>
      <p:sp>
        <p:nvSpPr>
          <p:cNvPr id="6" name="Freeform 6"/>
          <p:cNvSpPr/>
          <p:nvPr/>
        </p:nvSpPr>
        <p:spPr>
          <a:xfrm>
            <a:off x="11542159" y="7082726"/>
            <a:ext cx="6745841" cy="3204274"/>
          </a:xfrm>
          <a:custGeom>
            <a:avLst/>
            <a:gdLst/>
            <a:ahLst/>
            <a:cxnLst/>
            <a:rect l="l" t="t" r="r" b="b"/>
            <a:pathLst>
              <a:path w="6745841" h="3204274">
                <a:moveTo>
                  <a:pt x="0" y="0"/>
                </a:moveTo>
                <a:lnTo>
                  <a:pt x="6745841" y="0"/>
                </a:lnTo>
                <a:lnTo>
                  <a:pt x="6745841" y="3204274"/>
                </a:lnTo>
                <a:lnTo>
                  <a:pt x="0" y="3204274"/>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7" name="TextBox 7"/>
          <p:cNvSpPr txBox="1"/>
          <p:nvPr/>
        </p:nvSpPr>
        <p:spPr>
          <a:xfrm>
            <a:off x="5538323" y="653761"/>
            <a:ext cx="11368482" cy="1477652"/>
          </a:xfrm>
          <a:prstGeom prst="rect">
            <a:avLst/>
          </a:prstGeom>
        </p:spPr>
        <p:txBody>
          <a:bodyPr lIns="0" tIns="0" rIns="0" bIns="0" rtlCol="0" anchor="t">
            <a:spAutoFit/>
          </a:bodyPr>
          <a:lstStyle/>
          <a:p>
            <a:pPr algn="ctr">
              <a:lnSpc>
                <a:spcPts val="12739"/>
              </a:lnSpc>
            </a:pPr>
            <a:r>
              <a:rPr lang="en-US" sz="6999" dirty="0">
                <a:solidFill>
                  <a:srgbClr val="004AAD"/>
                </a:solidFill>
                <a:latin typeface="Shrikhand"/>
                <a:ea typeface="Shrikhand"/>
                <a:cs typeface="Shrikhand"/>
                <a:sym typeface="Shrikhand"/>
              </a:rPr>
              <a:t>Video Time</a:t>
            </a:r>
          </a:p>
        </p:txBody>
      </p:sp>
      <p:sp>
        <p:nvSpPr>
          <p:cNvPr id="8" name="Freeform 8"/>
          <p:cNvSpPr/>
          <p:nvPr/>
        </p:nvSpPr>
        <p:spPr>
          <a:xfrm rot="-10800000">
            <a:off x="0" y="0"/>
            <a:ext cx="6745841" cy="3204274"/>
          </a:xfrm>
          <a:custGeom>
            <a:avLst/>
            <a:gdLst/>
            <a:ahLst/>
            <a:cxnLst/>
            <a:rect l="l" t="t" r="r" b="b"/>
            <a:pathLst>
              <a:path w="6745841" h="3204274">
                <a:moveTo>
                  <a:pt x="0" y="0"/>
                </a:moveTo>
                <a:lnTo>
                  <a:pt x="6745841" y="0"/>
                </a:lnTo>
                <a:lnTo>
                  <a:pt x="6745841" y="3204274"/>
                </a:lnTo>
                <a:lnTo>
                  <a:pt x="0" y="3204274"/>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pic>
        <p:nvPicPr>
          <p:cNvPr id="9" name="Online Media 8" title="Did you know THIS about the Constitution? | Kids Learning">
            <a:hlinkClick r:id="" action="ppaction://media"/>
            <a:extLst>
              <a:ext uri="{FF2B5EF4-FFF2-40B4-BE49-F238E27FC236}">
                <a16:creationId xmlns:a16="http://schemas.microsoft.com/office/drawing/2014/main" id="{1FC0A94D-6E87-A7B3-36A4-7B4B11497A22}"/>
              </a:ext>
            </a:extLst>
          </p:cNvPr>
          <p:cNvPicPr>
            <a:picLocks noRot="1" noChangeAspect="1"/>
          </p:cNvPicPr>
          <p:nvPr>
            <a:videoFile r:link="rId1"/>
          </p:nvPr>
        </p:nvPicPr>
        <p:blipFill>
          <a:blip r:embed="rId6"/>
          <a:stretch>
            <a:fillRect/>
          </a:stretch>
        </p:blipFill>
        <p:spPr>
          <a:xfrm>
            <a:off x="1321270" y="2705100"/>
            <a:ext cx="11277600" cy="6371844"/>
          </a:xfrm>
          <a:prstGeom prst="rect">
            <a:avLst/>
          </a:prstGeom>
        </p:spPr>
      </p:pic>
      <p:sp>
        <p:nvSpPr>
          <p:cNvPr id="10" name="TextBox 9">
            <a:extLst>
              <a:ext uri="{FF2B5EF4-FFF2-40B4-BE49-F238E27FC236}">
                <a16:creationId xmlns:a16="http://schemas.microsoft.com/office/drawing/2014/main" id="{3BB4D1F1-AFF5-79F4-622D-D005F19034BD}"/>
              </a:ext>
            </a:extLst>
          </p:cNvPr>
          <p:cNvSpPr txBox="1"/>
          <p:nvPr/>
        </p:nvSpPr>
        <p:spPr>
          <a:xfrm>
            <a:off x="228600" y="9486900"/>
            <a:ext cx="11125200" cy="646331"/>
          </a:xfrm>
          <a:prstGeom prst="rect">
            <a:avLst/>
          </a:prstGeom>
          <a:solidFill>
            <a:schemeClr val="accent2"/>
          </a:solidFill>
        </p:spPr>
        <p:txBody>
          <a:bodyPr wrap="square" rtlCol="0">
            <a:spAutoFit/>
          </a:bodyPr>
          <a:lstStyle/>
          <a:p>
            <a:r>
              <a:rPr lang="en-US" b="1" dirty="0">
                <a:solidFill>
                  <a:schemeClr val="bg1"/>
                </a:solidFill>
              </a:rPr>
              <a:t>Teacher Note:</a:t>
            </a:r>
            <a:r>
              <a:rPr lang="en-US" dirty="0">
                <a:solidFill>
                  <a:schemeClr val="bg1"/>
                </a:solidFill>
              </a:rPr>
              <a:t> Play approximately the first minute of the video to introduce the purpose of rules and communities. Pause before the video begins explaining the Constitution in detail.</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9"/>
                </p:tgtEl>
              </p:cMediaNode>
            </p:video>
            <p:seq concurrent="1" nextAc="seek">
              <p:cTn id="8" restart="whenNotActive" fill="hold" evtFilter="cancelBubble" nodeType="interactiveSeq">
                <p:stCondLst>
                  <p:cond evt="onClick" delay="0">
                    <p:tgtEl>
                      <p:spTgt spid="9"/>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9"/>
                                        </p:tgtEl>
                                      </p:cBhvr>
                                    </p:cmd>
                                  </p:childTnLst>
                                </p:cTn>
                              </p:par>
                            </p:childTnLst>
                          </p:cTn>
                        </p:par>
                      </p:childTnLst>
                    </p:cTn>
                  </p:par>
                </p:childTnLst>
              </p:cTn>
              <p:nextCondLst>
                <p:cond evt="onClick" delay="0">
                  <p:tgtEl>
                    <p:spTgt spid="9"/>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887925" cy="12867399"/>
          </a:xfrm>
          <a:custGeom>
            <a:avLst/>
            <a:gdLst/>
            <a:ahLst/>
            <a:cxnLst/>
            <a:rect l="l" t="t" r="r" b="b"/>
            <a:pathLst>
              <a:path w="18887925" h="12867399">
                <a:moveTo>
                  <a:pt x="0" y="0"/>
                </a:moveTo>
                <a:lnTo>
                  <a:pt x="18887925" y="0"/>
                </a:lnTo>
                <a:lnTo>
                  <a:pt x="18887925" y="12867399"/>
                </a:lnTo>
                <a:lnTo>
                  <a:pt x="0" y="12867399"/>
                </a:lnTo>
                <a:lnTo>
                  <a:pt x="0" y="0"/>
                </a:lnTo>
                <a:close/>
              </a:path>
            </a:pathLst>
          </a:custGeom>
          <a:blipFill>
            <a:blip r:embed="rId2"/>
            <a:stretch>
              <a:fillRect/>
            </a:stretch>
          </a:blipFill>
        </p:spPr>
        <p:txBody>
          <a:bodyPr/>
          <a:lstStyle/>
          <a:p>
            <a:endParaRPr lang="en-US"/>
          </a:p>
        </p:txBody>
      </p:sp>
      <p:grpSp>
        <p:nvGrpSpPr>
          <p:cNvPr id="3" name="Group 3"/>
          <p:cNvGrpSpPr/>
          <p:nvPr/>
        </p:nvGrpSpPr>
        <p:grpSpPr>
          <a:xfrm>
            <a:off x="8734849" y="6069118"/>
            <a:ext cx="7995677" cy="3538962"/>
            <a:chOff x="0" y="0"/>
            <a:chExt cx="10660903" cy="4718616"/>
          </a:xfrm>
        </p:grpSpPr>
        <p:pic>
          <p:nvPicPr>
            <p:cNvPr id="4" name="Picture 4"/>
            <p:cNvPicPr>
              <a:picLocks noChangeAspect="1"/>
            </p:cNvPicPr>
            <p:nvPr/>
          </p:nvPicPr>
          <p:blipFill>
            <a:blip r:embed="rId3"/>
            <a:srcRect/>
            <a:stretch>
              <a:fillRect/>
            </a:stretch>
          </p:blipFill>
          <p:spPr>
            <a:xfrm>
              <a:off x="0" y="0"/>
              <a:ext cx="4223161" cy="4718616"/>
            </a:xfrm>
            <a:prstGeom prst="rect">
              <a:avLst/>
            </a:prstGeom>
          </p:spPr>
        </p:pic>
        <p:sp>
          <p:nvSpPr>
            <p:cNvPr id="5" name="Freeform 5"/>
            <p:cNvSpPr/>
            <p:nvPr/>
          </p:nvSpPr>
          <p:spPr>
            <a:xfrm>
              <a:off x="6342962" y="255628"/>
              <a:ext cx="4317941" cy="4462988"/>
            </a:xfrm>
            <a:custGeom>
              <a:avLst/>
              <a:gdLst/>
              <a:ahLst/>
              <a:cxnLst/>
              <a:rect l="l" t="t" r="r" b="b"/>
              <a:pathLst>
                <a:path w="4317941" h="4462988">
                  <a:moveTo>
                    <a:pt x="0" y="0"/>
                  </a:moveTo>
                  <a:lnTo>
                    <a:pt x="4317941" y="0"/>
                  </a:lnTo>
                  <a:lnTo>
                    <a:pt x="4317941" y="4462988"/>
                  </a:lnTo>
                  <a:lnTo>
                    <a:pt x="0" y="4462988"/>
                  </a:lnTo>
                  <a:lnTo>
                    <a:pt x="0" y="0"/>
                  </a:lnTo>
                  <a:close/>
                </a:path>
              </a:pathLst>
            </a:custGeom>
            <a:blipFill>
              <a:blip r:embed="rId4"/>
              <a:stretch>
                <a:fillRect/>
              </a:stretch>
            </a:blipFill>
          </p:spPr>
          <p:txBody>
            <a:bodyPr/>
            <a:lstStyle/>
            <a:p>
              <a:endParaRPr lang="en-US"/>
            </a:p>
          </p:txBody>
        </p:sp>
      </p:grpSp>
      <p:sp>
        <p:nvSpPr>
          <p:cNvPr id="6" name="Freeform 6"/>
          <p:cNvSpPr/>
          <p:nvPr/>
        </p:nvSpPr>
        <p:spPr>
          <a:xfrm>
            <a:off x="0" y="0"/>
            <a:ext cx="3105219" cy="360982"/>
          </a:xfrm>
          <a:custGeom>
            <a:avLst/>
            <a:gdLst/>
            <a:ahLst/>
            <a:cxnLst/>
            <a:rect l="l" t="t" r="r" b="b"/>
            <a:pathLst>
              <a:path w="3105219" h="360982">
                <a:moveTo>
                  <a:pt x="0" y="0"/>
                </a:moveTo>
                <a:lnTo>
                  <a:pt x="3105219" y="0"/>
                </a:lnTo>
                <a:lnTo>
                  <a:pt x="3105219" y="360982"/>
                </a:lnTo>
                <a:lnTo>
                  <a:pt x="0" y="360982"/>
                </a:lnTo>
                <a:lnTo>
                  <a:pt x="0" y="0"/>
                </a:lnTo>
                <a:close/>
              </a:path>
            </a:pathLst>
          </a:custGeom>
          <a:blipFill>
            <a:blip r:embed="rId5"/>
            <a:stretch>
              <a:fillRect/>
            </a:stretch>
          </a:blipFill>
        </p:spPr>
        <p:txBody>
          <a:bodyPr/>
          <a:lstStyle/>
          <a:p>
            <a:endParaRPr lang="en-US"/>
          </a:p>
        </p:txBody>
      </p:sp>
      <p:sp>
        <p:nvSpPr>
          <p:cNvPr id="7" name="Freeform 7"/>
          <p:cNvSpPr/>
          <p:nvPr/>
        </p:nvSpPr>
        <p:spPr>
          <a:xfrm>
            <a:off x="3212877" y="0"/>
            <a:ext cx="3105219" cy="360982"/>
          </a:xfrm>
          <a:custGeom>
            <a:avLst/>
            <a:gdLst/>
            <a:ahLst/>
            <a:cxnLst/>
            <a:rect l="l" t="t" r="r" b="b"/>
            <a:pathLst>
              <a:path w="3105219" h="360982">
                <a:moveTo>
                  <a:pt x="0" y="0"/>
                </a:moveTo>
                <a:lnTo>
                  <a:pt x="3105219" y="0"/>
                </a:lnTo>
                <a:lnTo>
                  <a:pt x="3105219" y="360982"/>
                </a:lnTo>
                <a:lnTo>
                  <a:pt x="0" y="360982"/>
                </a:lnTo>
                <a:lnTo>
                  <a:pt x="0" y="0"/>
                </a:lnTo>
                <a:close/>
              </a:path>
            </a:pathLst>
          </a:custGeom>
          <a:blipFill>
            <a:blip r:embed="rId5"/>
            <a:stretch>
              <a:fillRect/>
            </a:stretch>
          </a:blipFill>
        </p:spPr>
        <p:txBody>
          <a:bodyPr/>
          <a:lstStyle/>
          <a:p>
            <a:endParaRPr lang="en-US"/>
          </a:p>
        </p:txBody>
      </p:sp>
      <p:sp>
        <p:nvSpPr>
          <p:cNvPr id="8" name="Freeform 8"/>
          <p:cNvSpPr/>
          <p:nvPr/>
        </p:nvSpPr>
        <p:spPr>
          <a:xfrm>
            <a:off x="6425753" y="0"/>
            <a:ext cx="3105219" cy="360982"/>
          </a:xfrm>
          <a:custGeom>
            <a:avLst/>
            <a:gdLst/>
            <a:ahLst/>
            <a:cxnLst/>
            <a:rect l="l" t="t" r="r" b="b"/>
            <a:pathLst>
              <a:path w="3105219" h="360982">
                <a:moveTo>
                  <a:pt x="0" y="0"/>
                </a:moveTo>
                <a:lnTo>
                  <a:pt x="3105219" y="0"/>
                </a:lnTo>
                <a:lnTo>
                  <a:pt x="3105219" y="360982"/>
                </a:lnTo>
                <a:lnTo>
                  <a:pt x="0" y="360982"/>
                </a:lnTo>
                <a:lnTo>
                  <a:pt x="0" y="0"/>
                </a:lnTo>
                <a:close/>
              </a:path>
            </a:pathLst>
          </a:custGeom>
          <a:blipFill>
            <a:blip r:embed="rId5"/>
            <a:stretch>
              <a:fillRect/>
            </a:stretch>
          </a:blipFill>
        </p:spPr>
        <p:txBody>
          <a:bodyPr/>
          <a:lstStyle/>
          <a:p>
            <a:endParaRPr lang="en-US"/>
          </a:p>
        </p:txBody>
      </p:sp>
      <p:sp>
        <p:nvSpPr>
          <p:cNvPr id="9" name="Freeform 9"/>
          <p:cNvSpPr/>
          <p:nvPr/>
        </p:nvSpPr>
        <p:spPr>
          <a:xfrm>
            <a:off x="9638630" y="0"/>
            <a:ext cx="3105219" cy="360982"/>
          </a:xfrm>
          <a:custGeom>
            <a:avLst/>
            <a:gdLst/>
            <a:ahLst/>
            <a:cxnLst/>
            <a:rect l="l" t="t" r="r" b="b"/>
            <a:pathLst>
              <a:path w="3105219" h="360982">
                <a:moveTo>
                  <a:pt x="0" y="0"/>
                </a:moveTo>
                <a:lnTo>
                  <a:pt x="3105219" y="0"/>
                </a:lnTo>
                <a:lnTo>
                  <a:pt x="3105219" y="360982"/>
                </a:lnTo>
                <a:lnTo>
                  <a:pt x="0" y="360982"/>
                </a:lnTo>
                <a:lnTo>
                  <a:pt x="0" y="0"/>
                </a:lnTo>
                <a:close/>
              </a:path>
            </a:pathLst>
          </a:custGeom>
          <a:blipFill>
            <a:blip r:embed="rId5"/>
            <a:stretch>
              <a:fillRect/>
            </a:stretch>
          </a:blipFill>
        </p:spPr>
        <p:txBody>
          <a:bodyPr/>
          <a:lstStyle/>
          <a:p>
            <a:endParaRPr lang="en-US"/>
          </a:p>
        </p:txBody>
      </p:sp>
      <p:sp>
        <p:nvSpPr>
          <p:cNvPr id="10" name="Freeform 10"/>
          <p:cNvSpPr/>
          <p:nvPr/>
        </p:nvSpPr>
        <p:spPr>
          <a:xfrm>
            <a:off x="12851506" y="0"/>
            <a:ext cx="3105219" cy="360982"/>
          </a:xfrm>
          <a:custGeom>
            <a:avLst/>
            <a:gdLst/>
            <a:ahLst/>
            <a:cxnLst/>
            <a:rect l="l" t="t" r="r" b="b"/>
            <a:pathLst>
              <a:path w="3105219" h="360982">
                <a:moveTo>
                  <a:pt x="0" y="0"/>
                </a:moveTo>
                <a:lnTo>
                  <a:pt x="3105220" y="0"/>
                </a:lnTo>
                <a:lnTo>
                  <a:pt x="3105220" y="360982"/>
                </a:lnTo>
                <a:lnTo>
                  <a:pt x="0" y="360982"/>
                </a:lnTo>
                <a:lnTo>
                  <a:pt x="0" y="0"/>
                </a:lnTo>
                <a:close/>
              </a:path>
            </a:pathLst>
          </a:custGeom>
          <a:blipFill>
            <a:blip r:embed="rId5"/>
            <a:stretch>
              <a:fillRect/>
            </a:stretch>
          </a:blipFill>
        </p:spPr>
        <p:txBody>
          <a:bodyPr/>
          <a:lstStyle/>
          <a:p>
            <a:endParaRPr lang="en-US"/>
          </a:p>
        </p:txBody>
      </p:sp>
      <p:sp>
        <p:nvSpPr>
          <p:cNvPr id="11" name="Freeform 11"/>
          <p:cNvSpPr/>
          <p:nvPr/>
        </p:nvSpPr>
        <p:spPr>
          <a:xfrm>
            <a:off x="16064383" y="0"/>
            <a:ext cx="3105219" cy="360982"/>
          </a:xfrm>
          <a:custGeom>
            <a:avLst/>
            <a:gdLst/>
            <a:ahLst/>
            <a:cxnLst/>
            <a:rect l="l" t="t" r="r" b="b"/>
            <a:pathLst>
              <a:path w="3105219" h="360982">
                <a:moveTo>
                  <a:pt x="0" y="0"/>
                </a:moveTo>
                <a:lnTo>
                  <a:pt x="3105219" y="0"/>
                </a:lnTo>
                <a:lnTo>
                  <a:pt x="3105219" y="360982"/>
                </a:lnTo>
                <a:lnTo>
                  <a:pt x="0" y="360982"/>
                </a:lnTo>
                <a:lnTo>
                  <a:pt x="0" y="0"/>
                </a:lnTo>
                <a:close/>
              </a:path>
            </a:pathLst>
          </a:custGeom>
          <a:blipFill>
            <a:blip r:embed="rId5"/>
            <a:stretch>
              <a:fillRect/>
            </a:stretch>
          </a:blipFill>
        </p:spPr>
        <p:txBody>
          <a:bodyPr/>
          <a:lstStyle/>
          <a:p>
            <a:endParaRPr lang="en-US"/>
          </a:p>
        </p:txBody>
      </p:sp>
      <p:sp>
        <p:nvSpPr>
          <p:cNvPr id="12" name="Freeform 12"/>
          <p:cNvSpPr/>
          <p:nvPr/>
        </p:nvSpPr>
        <p:spPr>
          <a:xfrm>
            <a:off x="0" y="9941454"/>
            <a:ext cx="3105219" cy="360982"/>
          </a:xfrm>
          <a:custGeom>
            <a:avLst/>
            <a:gdLst/>
            <a:ahLst/>
            <a:cxnLst/>
            <a:rect l="l" t="t" r="r" b="b"/>
            <a:pathLst>
              <a:path w="3105219" h="360982">
                <a:moveTo>
                  <a:pt x="0" y="0"/>
                </a:moveTo>
                <a:lnTo>
                  <a:pt x="3105219" y="0"/>
                </a:lnTo>
                <a:lnTo>
                  <a:pt x="3105219" y="360982"/>
                </a:lnTo>
                <a:lnTo>
                  <a:pt x="0" y="360982"/>
                </a:lnTo>
                <a:lnTo>
                  <a:pt x="0" y="0"/>
                </a:lnTo>
                <a:close/>
              </a:path>
            </a:pathLst>
          </a:custGeom>
          <a:blipFill>
            <a:blip r:embed="rId5"/>
            <a:stretch>
              <a:fillRect/>
            </a:stretch>
          </a:blipFill>
        </p:spPr>
        <p:txBody>
          <a:bodyPr/>
          <a:lstStyle/>
          <a:p>
            <a:endParaRPr lang="en-US"/>
          </a:p>
        </p:txBody>
      </p:sp>
      <p:sp>
        <p:nvSpPr>
          <p:cNvPr id="13" name="Freeform 13"/>
          <p:cNvSpPr/>
          <p:nvPr/>
        </p:nvSpPr>
        <p:spPr>
          <a:xfrm>
            <a:off x="3212877" y="9941454"/>
            <a:ext cx="3105219" cy="360982"/>
          </a:xfrm>
          <a:custGeom>
            <a:avLst/>
            <a:gdLst/>
            <a:ahLst/>
            <a:cxnLst/>
            <a:rect l="l" t="t" r="r" b="b"/>
            <a:pathLst>
              <a:path w="3105219" h="360982">
                <a:moveTo>
                  <a:pt x="0" y="0"/>
                </a:moveTo>
                <a:lnTo>
                  <a:pt x="3105219" y="0"/>
                </a:lnTo>
                <a:lnTo>
                  <a:pt x="3105219" y="360982"/>
                </a:lnTo>
                <a:lnTo>
                  <a:pt x="0" y="360982"/>
                </a:lnTo>
                <a:lnTo>
                  <a:pt x="0" y="0"/>
                </a:lnTo>
                <a:close/>
              </a:path>
            </a:pathLst>
          </a:custGeom>
          <a:blipFill>
            <a:blip r:embed="rId5"/>
            <a:stretch>
              <a:fillRect/>
            </a:stretch>
          </a:blipFill>
        </p:spPr>
        <p:txBody>
          <a:bodyPr/>
          <a:lstStyle/>
          <a:p>
            <a:endParaRPr lang="en-US"/>
          </a:p>
        </p:txBody>
      </p:sp>
      <p:sp>
        <p:nvSpPr>
          <p:cNvPr id="14" name="Freeform 14"/>
          <p:cNvSpPr/>
          <p:nvPr/>
        </p:nvSpPr>
        <p:spPr>
          <a:xfrm>
            <a:off x="6425753" y="9941454"/>
            <a:ext cx="3105219" cy="360982"/>
          </a:xfrm>
          <a:custGeom>
            <a:avLst/>
            <a:gdLst/>
            <a:ahLst/>
            <a:cxnLst/>
            <a:rect l="l" t="t" r="r" b="b"/>
            <a:pathLst>
              <a:path w="3105219" h="360982">
                <a:moveTo>
                  <a:pt x="0" y="0"/>
                </a:moveTo>
                <a:lnTo>
                  <a:pt x="3105219" y="0"/>
                </a:lnTo>
                <a:lnTo>
                  <a:pt x="3105219" y="360982"/>
                </a:lnTo>
                <a:lnTo>
                  <a:pt x="0" y="360982"/>
                </a:lnTo>
                <a:lnTo>
                  <a:pt x="0" y="0"/>
                </a:lnTo>
                <a:close/>
              </a:path>
            </a:pathLst>
          </a:custGeom>
          <a:blipFill>
            <a:blip r:embed="rId5"/>
            <a:stretch>
              <a:fillRect/>
            </a:stretch>
          </a:blipFill>
        </p:spPr>
        <p:txBody>
          <a:bodyPr/>
          <a:lstStyle/>
          <a:p>
            <a:endParaRPr lang="en-US"/>
          </a:p>
        </p:txBody>
      </p:sp>
      <p:sp>
        <p:nvSpPr>
          <p:cNvPr id="15" name="Freeform 15"/>
          <p:cNvSpPr/>
          <p:nvPr/>
        </p:nvSpPr>
        <p:spPr>
          <a:xfrm>
            <a:off x="9638630" y="9941454"/>
            <a:ext cx="3105219" cy="360982"/>
          </a:xfrm>
          <a:custGeom>
            <a:avLst/>
            <a:gdLst/>
            <a:ahLst/>
            <a:cxnLst/>
            <a:rect l="l" t="t" r="r" b="b"/>
            <a:pathLst>
              <a:path w="3105219" h="360982">
                <a:moveTo>
                  <a:pt x="0" y="0"/>
                </a:moveTo>
                <a:lnTo>
                  <a:pt x="3105219" y="0"/>
                </a:lnTo>
                <a:lnTo>
                  <a:pt x="3105219" y="360982"/>
                </a:lnTo>
                <a:lnTo>
                  <a:pt x="0" y="360982"/>
                </a:lnTo>
                <a:lnTo>
                  <a:pt x="0" y="0"/>
                </a:lnTo>
                <a:close/>
              </a:path>
            </a:pathLst>
          </a:custGeom>
          <a:blipFill>
            <a:blip r:embed="rId5"/>
            <a:stretch>
              <a:fillRect/>
            </a:stretch>
          </a:blipFill>
        </p:spPr>
        <p:txBody>
          <a:bodyPr/>
          <a:lstStyle/>
          <a:p>
            <a:endParaRPr lang="en-US"/>
          </a:p>
        </p:txBody>
      </p:sp>
      <p:sp>
        <p:nvSpPr>
          <p:cNvPr id="16" name="Freeform 16"/>
          <p:cNvSpPr/>
          <p:nvPr/>
        </p:nvSpPr>
        <p:spPr>
          <a:xfrm>
            <a:off x="12851506" y="9941454"/>
            <a:ext cx="3105219" cy="360982"/>
          </a:xfrm>
          <a:custGeom>
            <a:avLst/>
            <a:gdLst/>
            <a:ahLst/>
            <a:cxnLst/>
            <a:rect l="l" t="t" r="r" b="b"/>
            <a:pathLst>
              <a:path w="3105219" h="360982">
                <a:moveTo>
                  <a:pt x="0" y="0"/>
                </a:moveTo>
                <a:lnTo>
                  <a:pt x="3105220" y="0"/>
                </a:lnTo>
                <a:lnTo>
                  <a:pt x="3105220" y="360982"/>
                </a:lnTo>
                <a:lnTo>
                  <a:pt x="0" y="360982"/>
                </a:lnTo>
                <a:lnTo>
                  <a:pt x="0" y="0"/>
                </a:lnTo>
                <a:close/>
              </a:path>
            </a:pathLst>
          </a:custGeom>
          <a:blipFill>
            <a:blip r:embed="rId5"/>
            <a:stretch>
              <a:fillRect/>
            </a:stretch>
          </a:blipFill>
        </p:spPr>
        <p:txBody>
          <a:bodyPr/>
          <a:lstStyle/>
          <a:p>
            <a:endParaRPr lang="en-US"/>
          </a:p>
        </p:txBody>
      </p:sp>
      <p:sp>
        <p:nvSpPr>
          <p:cNvPr id="17" name="Freeform 17"/>
          <p:cNvSpPr/>
          <p:nvPr/>
        </p:nvSpPr>
        <p:spPr>
          <a:xfrm>
            <a:off x="16064383" y="9941454"/>
            <a:ext cx="3105219" cy="360982"/>
          </a:xfrm>
          <a:custGeom>
            <a:avLst/>
            <a:gdLst/>
            <a:ahLst/>
            <a:cxnLst/>
            <a:rect l="l" t="t" r="r" b="b"/>
            <a:pathLst>
              <a:path w="3105219" h="360982">
                <a:moveTo>
                  <a:pt x="0" y="0"/>
                </a:moveTo>
                <a:lnTo>
                  <a:pt x="3105219" y="0"/>
                </a:lnTo>
                <a:lnTo>
                  <a:pt x="3105219" y="360982"/>
                </a:lnTo>
                <a:lnTo>
                  <a:pt x="0" y="360982"/>
                </a:lnTo>
                <a:lnTo>
                  <a:pt x="0" y="0"/>
                </a:lnTo>
                <a:close/>
              </a:path>
            </a:pathLst>
          </a:custGeom>
          <a:blipFill>
            <a:blip r:embed="rId5"/>
            <a:stretch>
              <a:fillRect/>
            </a:stretch>
          </a:blipFill>
        </p:spPr>
        <p:txBody>
          <a:bodyPr/>
          <a:lstStyle/>
          <a:p>
            <a:endParaRPr lang="en-US"/>
          </a:p>
        </p:txBody>
      </p:sp>
      <p:sp>
        <p:nvSpPr>
          <p:cNvPr id="18" name="Freeform 18"/>
          <p:cNvSpPr/>
          <p:nvPr/>
        </p:nvSpPr>
        <p:spPr>
          <a:xfrm>
            <a:off x="1028700" y="871065"/>
            <a:ext cx="6010936" cy="8511060"/>
          </a:xfrm>
          <a:custGeom>
            <a:avLst/>
            <a:gdLst/>
            <a:ahLst/>
            <a:cxnLst/>
            <a:rect l="l" t="t" r="r" b="b"/>
            <a:pathLst>
              <a:path w="6010936" h="8511060">
                <a:moveTo>
                  <a:pt x="0" y="0"/>
                </a:moveTo>
                <a:lnTo>
                  <a:pt x="6010936" y="0"/>
                </a:lnTo>
                <a:lnTo>
                  <a:pt x="6010936" y="8511060"/>
                </a:lnTo>
                <a:lnTo>
                  <a:pt x="0" y="8511060"/>
                </a:lnTo>
                <a:lnTo>
                  <a:pt x="0" y="0"/>
                </a:lnTo>
                <a:close/>
              </a:path>
            </a:pathLst>
          </a:custGeom>
          <a:blipFill>
            <a:blip r:embed="rId6"/>
            <a:stretch>
              <a:fillRect/>
            </a:stretch>
          </a:blipFill>
          <a:ln w="38100" cap="sq">
            <a:solidFill>
              <a:srgbClr val="000000"/>
            </a:solidFill>
            <a:prstDash val="solid"/>
            <a:miter/>
          </a:ln>
        </p:spPr>
        <p:txBody>
          <a:bodyPr/>
          <a:lstStyle/>
          <a:p>
            <a:endParaRPr lang="en-US"/>
          </a:p>
        </p:txBody>
      </p:sp>
      <p:sp>
        <p:nvSpPr>
          <p:cNvPr id="19" name="TextBox 19"/>
          <p:cNvSpPr txBox="1"/>
          <p:nvPr/>
        </p:nvSpPr>
        <p:spPr>
          <a:xfrm>
            <a:off x="8945230" y="342900"/>
            <a:ext cx="7785297" cy="959782"/>
          </a:xfrm>
          <a:prstGeom prst="rect">
            <a:avLst/>
          </a:prstGeom>
        </p:spPr>
        <p:txBody>
          <a:bodyPr lIns="0" tIns="0" rIns="0" bIns="0" rtlCol="0" anchor="t">
            <a:spAutoFit/>
          </a:bodyPr>
          <a:lstStyle/>
          <a:p>
            <a:pPr algn="ctr">
              <a:lnSpc>
                <a:spcPts val="8285"/>
              </a:lnSpc>
              <a:spcBef>
                <a:spcPct val="0"/>
              </a:spcBef>
            </a:pPr>
            <a:r>
              <a:rPr lang="en-US" sz="4552" dirty="0">
                <a:solidFill>
                  <a:srgbClr val="FF3131"/>
                </a:solidFill>
                <a:latin typeface="Shrikhand"/>
                <a:ea typeface="Shrikhand"/>
                <a:cs typeface="Shrikhand"/>
                <a:sym typeface="Shrikhand"/>
              </a:rPr>
              <a:t>What is the constitution?</a:t>
            </a:r>
          </a:p>
        </p:txBody>
      </p:sp>
      <p:sp>
        <p:nvSpPr>
          <p:cNvPr id="20" name="TextBox 20"/>
          <p:cNvSpPr txBox="1"/>
          <p:nvPr/>
        </p:nvSpPr>
        <p:spPr>
          <a:xfrm>
            <a:off x="7805490" y="2346473"/>
            <a:ext cx="10064777" cy="3384550"/>
          </a:xfrm>
          <a:prstGeom prst="rect">
            <a:avLst/>
          </a:prstGeom>
        </p:spPr>
        <p:txBody>
          <a:bodyPr lIns="0" tIns="0" rIns="0" bIns="0" rtlCol="0" anchor="t">
            <a:spAutoFit/>
          </a:bodyPr>
          <a:lstStyle/>
          <a:p>
            <a:pPr algn="ctr">
              <a:lnSpc>
                <a:spcPts val="4549"/>
              </a:lnSpc>
              <a:spcBef>
                <a:spcPct val="0"/>
              </a:spcBef>
            </a:pPr>
            <a:r>
              <a:rPr lang="en-US" sz="2499">
                <a:solidFill>
                  <a:srgbClr val="000000"/>
                </a:solidFill>
                <a:latin typeface="Fredoka"/>
                <a:ea typeface="Fredoka"/>
                <a:cs typeface="Fredoka"/>
                <a:sym typeface="Fredoka"/>
              </a:rPr>
              <a:t>A constitution is a special set of rules that everyone agrees to follow. Just like the rules we have at school, the U.S. Constitution helps everyone in our country get along and be safe. Today, we are going to learn how important these rules are and how we can make our own classroom constitution to help us learn and have fun together!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887925" cy="12867399"/>
          </a:xfrm>
          <a:custGeom>
            <a:avLst/>
            <a:gdLst/>
            <a:ahLst/>
            <a:cxnLst/>
            <a:rect l="l" t="t" r="r" b="b"/>
            <a:pathLst>
              <a:path w="18887925" h="12867399">
                <a:moveTo>
                  <a:pt x="0" y="0"/>
                </a:moveTo>
                <a:lnTo>
                  <a:pt x="18887925" y="0"/>
                </a:lnTo>
                <a:lnTo>
                  <a:pt x="18887925" y="12867399"/>
                </a:lnTo>
                <a:lnTo>
                  <a:pt x="0" y="12867399"/>
                </a:lnTo>
                <a:lnTo>
                  <a:pt x="0" y="0"/>
                </a:lnTo>
                <a:close/>
              </a:path>
            </a:pathLst>
          </a:custGeom>
          <a:blipFill>
            <a:blip r:embed="rId2"/>
            <a:stretch>
              <a:fillRect/>
            </a:stretch>
          </a:blipFill>
        </p:spPr>
        <p:txBody>
          <a:bodyPr/>
          <a:lstStyle/>
          <a:p>
            <a:endParaRPr lang="en-US"/>
          </a:p>
        </p:txBody>
      </p:sp>
      <p:sp>
        <p:nvSpPr>
          <p:cNvPr id="3" name="Freeform 3"/>
          <p:cNvSpPr/>
          <p:nvPr/>
        </p:nvSpPr>
        <p:spPr>
          <a:xfrm>
            <a:off x="12870347" y="6894195"/>
            <a:ext cx="5417653" cy="3392805"/>
          </a:xfrm>
          <a:custGeom>
            <a:avLst/>
            <a:gdLst/>
            <a:ahLst/>
            <a:cxnLst/>
            <a:rect l="l" t="t" r="r" b="b"/>
            <a:pathLst>
              <a:path w="5417653" h="3392805">
                <a:moveTo>
                  <a:pt x="0" y="0"/>
                </a:moveTo>
                <a:lnTo>
                  <a:pt x="5417653" y="0"/>
                </a:lnTo>
                <a:lnTo>
                  <a:pt x="5417653" y="3392805"/>
                </a:lnTo>
                <a:lnTo>
                  <a:pt x="0" y="3392805"/>
                </a:lnTo>
                <a:lnTo>
                  <a:pt x="0" y="0"/>
                </a:lnTo>
                <a:close/>
              </a:path>
            </a:pathLst>
          </a:custGeom>
          <a:blipFill>
            <a:blip r:embed="rId3"/>
            <a:stretch>
              <a:fillRect/>
            </a:stretch>
          </a:blipFill>
        </p:spPr>
        <p:txBody>
          <a:bodyPr/>
          <a:lstStyle/>
          <a:p>
            <a:endParaRPr lang="en-US"/>
          </a:p>
        </p:txBody>
      </p:sp>
      <p:sp>
        <p:nvSpPr>
          <p:cNvPr id="4" name="Freeform 4"/>
          <p:cNvSpPr/>
          <p:nvPr/>
        </p:nvSpPr>
        <p:spPr>
          <a:xfrm>
            <a:off x="0" y="0"/>
            <a:ext cx="6227624" cy="3580884"/>
          </a:xfrm>
          <a:custGeom>
            <a:avLst/>
            <a:gdLst/>
            <a:ahLst/>
            <a:cxnLst/>
            <a:rect l="l" t="t" r="r" b="b"/>
            <a:pathLst>
              <a:path w="6227624" h="3580884">
                <a:moveTo>
                  <a:pt x="0" y="0"/>
                </a:moveTo>
                <a:lnTo>
                  <a:pt x="6227624" y="0"/>
                </a:lnTo>
                <a:lnTo>
                  <a:pt x="6227624" y="3580884"/>
                </a:lnTo>
                <a:lnTo>
                  <a:pt x="0" y="3580884"/>
                </a:lnTo>
                <a:lnTo>
                  <a:pt x="0" y="0"/>
                </a:lnTo>
                <a:close/>
              </a:path>
            </a:pathLst>
          </a:custGeom>
          <a:blipFill>
            <a:blip r:embed="rId4"/>
            <a:stretch>
              <a:fillRect/>
            </a:stretch>
          </a:blipFill>
        </p:spPr>
        <p:txBody>
          <a:bodyPr/>
          <a:lstStyle/>
          <a:p>
            <a:endParaRPr lang="en-US"/>
          </a:p>
        </p:txBody>
      </p:sp>
      <p:sp>
        <p:nvSpPr>
          <p:cNvPr id="5" name="Freeform 5"/>
          <p:cNvSpPr/>
          <p:nvPr/>
        </p:nvSpPr>
        <p:spPr>
          <a:xfrm>
            <a:off x="14082991" y="639424"/>
            <a:ext cx="3176309" cy="2231357"/>
          </a:xfrm>
          <a:custGeom>
            <a:avLst/>
            <a:gdLst/>
            <a:ahLst/>
            <a:cxnLst/>
            <a:rect l="l" t="t" r="r" b="b"/>
            <a:pathLst>
              <a:path w="3176309" h="2231357">
                <a:moveTo>
                  <a:pt x="0" y="0"/>
                </a:moveTo>
                <a:lnTo>
                  <a:pt x="3176309" y="0"/>
                </a:lnTo>
                <a:lnTo>
                  <a:pt x="3176309" y="2231357"/>
                </a:lnTo>
                <a:lnTo>
                  <a:pt x="0" y="2231357"/>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6" name="Freeform 6"/>
          <p:cNvSpPr/>
          <p:nvPr/>
        </p:nvSpPr>
        <p:spPr>
          <a:xfrm>
            <a:off x="894973" y="5736933"/>
            <a:ext cx="2983049" cy="2714575"/>
          </a:xfrm>
          <a:custGeom>
            <a:avLst/>
            <a:gdLst/>
            <a:ahLst/>
            <a:cxnLst/>
            <a:rect l="l" t="t" r="r" b="b"/>
            <a:pathLst>
              <a:path w="2983049" h="2714575">
                <a:moveTo>
                  <a:pt x="0" y="0"/>
                </a:moveTo>
                <a:lnTo>
                  <a:pt x="2983049" y="0"/>
                </a:lnTo>
                <a:lnTo>
                  <a:pt x="2983049" y="2714574"/>
                </a:lnTo>
                <a:lnTo>
                  <a:pt x="0" y="2714574"/>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a:p>
        </p:txBody>
      </p:sp>
      <p:sp>
        <p:nvSpPr>
          <p:cNvPr id="7" name="Freeform 7"/>
          <p:cNvSpPr/>
          <p:nvPr/>
        </p:nvSpPr>
        <p:spPr>
          <a:xfrm>
            <a:off x="1034781" y="2870781"/>
            <a:ext cx="2703434" cy="1801163"/>
          </a:xfrm>
          <a:custGeom>
            <a:avLst/>
            <a:gdLst/>
            <a:ahLst/>
            <a:cxnLst/>
            <a:rect l="l" t="t" r="r" b="b"/>
            <a:pathLst>
              <a:path w="2703434" h="1801163">
                <a:moveTo>
                  <a:pt x="0" y="0"/>
                </a:moveTo>
                <a:lnTo>
                  <a:pt x="2703434" y="0"/>
                </a:lnTo>
                <a:lnTo>
                  <a:pt x="2703434" y="1801163"/>
                </a:lnTo>
                <a:lnTo>
                  <a:pt x="0" y="1801163"/>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US"/>
          </a:p>
        </p:txBody>
      </p:sp>
      <p:sp>
        <p:nvSpPr>
          <p:cNvPr id="8" name="TextBox 8"/>
          <p:cNvSpPr txBox="1"/>
          <p:nvPr/>
        </p:nvSpPr>
        <p:spPr>
          <a:xfrm>
            <a:off x="4413223" y="3547056"/>
            <a:ext cx="10064777" cy="1365632"/>
          </a:xfrm>
          <a:prstGeom prst="rect">
            <a:avLst/>
          </a:prstGeom>
        </p:spPr>
        <p:txBody>
          <a:bodyPr lIns="0" tIns="0" rIns="0" bIns="0" rtlCol="0" anchor="t">
            <a:spAutoFit/>
          </a:bodyPr>
          <a:lstStyle/>
          <a:p>
            <a:pPr algn="ctr">
              <a:lnSpc>
                <a:spcPts val="5641"/>
              </a:lnSpc>
              <a:spcBef>
                <a:spcPct val="0"/>
              </a:spcBef>
            </a:pPr>
            <a:r>
              <a:rPr lang="en-US" sz="3099">
                <a:solidFill>
                  <a:srgbClr val="FF3131"/>
                </a:solidFill>
                <a:latin typeface="Fredoka"/>
                <a:ea typeface="Fredoka"/>
                <a:cs typeface="Fredoka"/>
                <a:sym typeface="Fredoka"/>
              </a:rPr>
              <a:t>Why do we need rules to make our classroom a happy and safe place?</a:t>
            </a:r>
          </a:p>
        </p:txBody>
      </p:sp>
      <p:sp>
        <p:nvSpPr>
          <p:cNvPr id="9" name="TextBox 9"/>
          <p:cNvSpPr txBox="1"/>
          <p:nvPr/>
        </p:nvSpPr>
        <p:spPr>
          <a:xfrm>
            <a:off x="6415917" y="1104900"/>
            <a:ext cx="6059388" cy="955987"/>
          </a:xfrm>
          <a:prstGeom prst="rect">
            <a:avLst/>
          </a:prstGeom>
        </p:spPr>
        <p:txBody>
          <a:bodyPr lIns="0" tIns="0" rIns="0" bIns="0" rtlCol="0" anchor="t">
            <a:spAutoFit/>
          </a:bodyPr>
          <a:lstStyle/>
          <a:p>
            <a:pPr algn="ctr">
              <a:lnSpc>
                <a:spcPts val="8285"/>
              </a:lnSpc>
              <a:spcBef>
                <a:spcPct val="0"/>
              </a:spcBef>
            </a:pPr>
            <a:r>
              <a:rPr lang="en-US" sz="4552" dirty="0">
                <a:solidFill>
                  <a:srgbClr val="004AAD"/>
                </a:solidFill>
                <a:latin typeface="Shrikhand"/>
                <a:ea typeface="Shrikhand"/>
                <a:cs typeface="Shrikhand"/>
                <a:sym typeface="Shrikhand"/>
              </a:rPr>
              <a:t>Essential Questions</a:t>
            </a:r>
          </a:p>
        </p:txBody>
      </p:sp>
      <p:sp>
        <p:nvSpPr>
          <p:cNvPr id="10" name="TextBox 10"/>
          <p:cNvSpPr txBox="1"/>
          <p:nvPr/>
        </p:nvSpPr>
        <p:spPr>
          <a:xfrm>
            <a:off x="4413223" y="5585712"/>
            <a:ext cx="10064777" cy="651257"/>
          </a:xfrm>
          <a:prstGeom prst="rect">
            <a:avLst/>
          </a:prstGeom>
        </p:spPr>
        <p:txBody>
          <a:bodyPr lIns="0" tIns="0" rIns="0" bIns="0" rtlCol="0" anchor="t">
            <a:spAutoFit/>
          </a:bodyPr>
          <a:lstStyle/>
          <a:p>
            <a:pPr algn="ctr">
              <a:lnSpc>
                <a:spcPts val="5641"/>
              </a:lnSpc>
              <a:spcBef>
                <a:spcPct val="0"/>
              </a:spcBef>
            </a:pPr>
            <a:r>
              <a:rPr lang="en-US" sz="3099">
                <a:solidFill>
                  <a:srgbClr val="004AAD"/>
                </a:solidFill>
                <a:latin typeface="Fredoka"/>
                <a:ea typeface="Fredoka"/>
                <a:cs typeface="Fredoka"/>
                <a:sym typeface="Fredoka"/>
              </a:rPr>
              <a:t>Why do you think we have a constitution?</a:t>
            </a:r>
          </a:p>
        </p:txBody>
      </p:sp>
      <p:sp>
        <p:nvSpPr>
          <p:cNvPr id="11" name="TextBox 11"/>
          <p:cNvSpPr txBox="1"/>
          <p:nvPr/>
        </p:nvSpPr>
        <p:spPr>
          <a:xfrm>
            <a:off x="4413223" y="6913245"/>
            <a:ext cx="10064777" cy="651257"/>
          </a:xfrm>
          <a:prstGeom prst="rect">
            <a:avLst/>
          </a:prstGeom>
        </p:spPr>
        <p:txBody>
          <a:bodyPr lIns="0" tIns="0" rIns="0" bIns="0" rtlCol="0" anchor="t">
            <a:spAutoFit/>
          </a:bodyPr>
          <a:lstStyle/>
          <a:p>
            <a:pPr algn="ctr">
              <a:lnSpc>
                <a:spcPts val="5641"/>
              </a:lnSpc>
              <a:spcBef>
                <a:spcPct val="0"/>
              </a:spcBef>
            </a:pPr>
            <a:r>
              <a:rPr lang="en-US" sz="3099">
                <a:solidFill>
                  <a:srgbClr val="FF3131"/>
                </a:solidFill>
                <a:latin typeface="Fredoka"/>
                <a:ea typeface="Fredoka"/>
                <a:cs typeface="Fredoka"/>
                <a:sym typeface="Fredoka"/>
              </a:rPr>
              <a:t>How does this help us as a country?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887925" cy="12867399"/>
          </a:xfrm>
          <a:custGeom>
            <a:avLst/>
            <a:gdLst/>
            <a:ahLst/>
            <a:cxnLst/>
            <a:rect l="l" t="t" r="r" b="b"/>
            <a:pathLst>
              <a:path w="18887925" h="12867399">
                <a:moveTo>
                  <a:pt x="0" y="0"/>
                </a:moveTo>
                <a:lnTo>
                  <a:pt x="18887925" y="0"/>
                </a:lnTo>
                <a:lnTo>
                  <a:pt x="18887925" y="12867399"/>
                </a:lnTo>
                <a:lnTo>
                  <a:pt x="0" y="12867399"/>
                </a:lnTo>
                <a:lnTo>
                  <a:pt x="0" y="0"/>
                </a:lnTo>
                <a:close/>
              </a:path>
            </a:pathLst>
          </a:custGeom>
          <a:blipFill>
            <a:blip r:embed="rId2"/>
            <a:stretch>
              <a:fillRect/>
            </a:stretch>
          </a:blipFill>
        </p:spPr>
        <p:txBody>
          <a:bodyPr/>
          <a:lstStyle/>
          <a:p>
            <a:endParaRPr lang="en-US"/>
          </a:p>
        </p:txBody>
      </p:sp>
      <p:sp>
        <p:nvSpPr>
          <p:cNvPr id="3" name="Freeform 3"/>
          <p:cNvSpPr/>
          <p:nvPr/>
        </p:nvSpPr>
        <p:spPr>
          <a:xfrm>
            <a:off x="0" y="0"/>
            <a:ext cx="3105219" cy="360982"/>
          </a:xfrm>
          <a:custGeom>
            <a:avLst/>
            <a:gdLst/>
            <a:ahLst/>
            <a:cxnLst/>
            <a:rect l="l" t="t" r="r" b="b"/>
            <a:pathLst>
              <a:path w="3105219" h="360982">
                <a:moveTo>
                  <a:pt x="0" y="0"/>
                </a:moveTo>
                <a:lnTo>
                  <a:pt x="3105219" y="0"/>
                </a:lnTo>
                <a:lnTo>
                  <a:pt x="3105219" y="360982"/>
                </a:lnTo>
                <a:lnTo>
                  <a:pt x="0" y="360982"/>
                </a:lnTo>
                <a:lnTo>
                  <a:pt x="0" y="0"/>
                </a:lnTo>
                <a:close/>
              </a:path>
            </a:pathLst>
          </a:custGeom>
          <a:blipFill>
            <a:blip r:embed="rId3"/>
            <a:stretch>
              <a:fillRect/>
            </a:stretch>
          </a:blipFill>
        </p:spPr>
        <p:txBody>
          <a:bodyPr/>
          <a:lstStyle/>
          <a:p>
            <a:endParaRPr lang="en-US"/>
          </a:p>
        </p:txBody>
      </p:sp>
      <p:sp>
        <p:nvSpPr>
          <p:cNvPr id="4" name="Freeform 4"/>
          <p:cNvSpPr/>
          <p:nvPr/>
        </p:nvSpPr>
        <p:spPr>
          <a:xfrm>
            <a:off x="3212877" y="0"/>
            <a:ext cx="3105219" cy="360982"/>
          </a:xfrm>
          <a:custGeom>
            <a:avLst/>
            <a:gdLst/>
            <a:ahLst/>
            <a:cxnLst/>
            <a:rect l="l" t="t" r="r" b="b"/>
            <a:pathLst>
              <a:path w="3105219" h="360982">
                <a:moveTo>
                  <a:pt x="0" y="0"/>
                </a:moveTo>
                <a:lnTo>
                  <a:pt x="3105219" y="0"/>
                </a:lnTo>
                <a:lnTo>
                  <a:pt x="3105219" y="360982"/>
                </a:lnTo>
                <a:lnTo>
                  <a:pt x="0" y="360982"/>
                </a:lnTo>
                <a:lnTo>
                  <a:pt x="0" y="0"/>
                </a:lnTo>
                <a:close/>
              </a:path>
            </a:pathLst>
          </a:custGeom>
          <a:blipFill>
            <a:blip r:embed="rId3"/>
            <a:stretch>
              <a:fillRect/>
            </a:stretch>
          </a:blipFill>
        </p:spPr>
        <p:txBody>
          <a:bodyPr/>
          <a:lstStyle/>
          <a:p>
            <a:endParaRPr lang="en-US"/>
          </a:p>
        </p:txBody>
      </p:sp>
      <p:sp>
        <p:nvSpPr>
          <p:cNvPr id="5" name="Freeform 5"/>
          <p:cNvSpPr/>
          <p:nvPr/>
        </p:nvSpPr>
        <p:spPr>
          <a:xfrm>
            <a:off x="6425753" y="0"/>
            <a:ext cx="3105219" cy="360982"/>
          </a:xfrm>
          <a:custGeom>
            <a:avLst/>
            <a:gdLst/>
            <a:ahLst/>
            <a:cxnLst/>
            <a:rect l="l" t="t" r="r" b="b"/>
            <a:pathLst>
              <a:path w="3105219" h="360982">
                <a:moveTo>
                  <a:pt x="0" y="0"/>
                </a:moveTo>
                <a:lnTo>
                  <a:pt x="3105219" y="0"/>
                </a:lnTo>
                <a:lnTo>
                  <a:pt x="3105219" y="360982"/>
                </a:lnTo>
                <a:lnTo>
                  <a:pt x="0" y="360982"/>
                </a:lnTo>
                <a:lnTo>
                  <a:pt x="0" y="0"/>
                </a:lnTo>
                <a:close/>
              </a:path>
            </a:pathLst>
          </a:custGeom>
          <a:blipFill>
            <a:blip r:embed="rId3"/>
            <a:stretch>
              <a:fillRect/>
            </a:stretch>
          </a:blipFill>
        </p:spPr>
        <p:txBody>
          <a:bodyPr/>
          <a:lstStyle/>
          <a:p>
            <a:endParaRPr lang="en-US"/>
          </a:p>
        </p:txBody>
      </p:sp>
      <p:sp>
        <p:nvSpPr>
          <p:cNvPr id="6" name="Freeform 6"/>
          <p:cNvSpPr/>
          <p:nvPr/>
        </p:nvSpPr>
        <p:spPr>
          <a:xfrm>
            <a:off x="9638630" y="0"/>
            <a:ext cx="3105219" cy="360982"/>
          </a:xfrm>
          <a:custGeom>
            <a:avLst/>
            <a:gdLst/>
            <a:ahLst/>
            <a:cxnLst/>
            <a:rect l="l" t="t" r="r" b="b"/>
            <a:pathLst>
              <a:path w="3105219" h="360982">
                <a:moveTo>
                  <a:pt x="0" y="0"/>
                </a:moveTo>
                <a:lnTo>
                  <a:pt x="3105219" y="0"/>
                </a:lnTo>
                <a:lnTo>
                  <a:pt x="3105219" y="360982"/>
                </a:lnTo>
                <a:lnTo>
                  <a:pt x="0" y="360982"/>
                </a:lnTo>
                <a:lnTo>
                  <a:pt x="0" y="0"/>
                </a:lnTo>
                <a:close/>
              </a:path>
            </a:pathLst>
          </a:custGeom>
          <a:blipFill>
            <a:blip r:embed="rId3"/>
            <a:stretch>
              <a:fillRect/>
            </a:stretch>
          </a:blipFill>
        </p:spPr>
        <p:txBody>
          <a:bodyPr/>
          <a:lstStyle/>
          <a:p>
            <a:endParaRPr lang="en-US"/>
          </a:p>
        </p:txBody>
      </p:sp>
      <p:sp>
        <p:nvSpPr>
          <p:cNvPr id="7" name="Freeform 7"/>
          <p:cNvSpPr/>
          <p:nvPr/>
        </p:nvSpPr>
        <p:spPr>
          <a:xfrm>
            <a:off x="12851506" y="0"/>
            <a:ext cx="3105219" cy="360982"/>
          </a:xfrm>
          <a:custGeom>
            <a:avLst/>
            <a:gdLst/>
            <a:ahLst/>
            <a:cxnLst/>
            <a:rect l="l" t="t" r="r" b="b"/>
            <a:pathLst>
              <a:path w="3105219" h="360982">
                <a:moveTo>
                  <a:pt x="0" y="0"/>
                </a:moveTo>
                <a:lnTo>
                  <a:pt x="3105220" y="0"/>
                </a:lnTo>
                <a:lnTo>
                  <a:pt x="3105220" y="360982"/>
                </a:lnTo>
                <a:lnTo>
                  <a:pt x="0" y="360982"/>
                </a:lnTo>
                <a:lnTo>
                  <a:pt x="0" y="0"/>
                </a:lnTo>
                <a:close/>
              </a:path>
            </a:pathLst>
          </a:custGeom>
          <a:blipFill>
            <a:blip r:embed="rId3"/>
            <a:stretch>
              <a:fillRect/>
            </a:stretch>
          </a:blipFill>
        </p:spPr>
        <p:txBody>
          <a:bodyPr/>
          <a:lstStyle/>
          <a:p>
            <a:endParaRPr lang="en-US"/>
          </a:p>
        </p:txBody>
      </p:sp>
      <p:sp>
        <p:nvSpPr>
          <p:cNvPr id="8" name="Freeform 8"/>
          <p:cNvSpPr/>
          <p:nvPr/>
        </p:nvSpPr>
        <p:spPr>
          <a:xfrm>
            <a:off x="16064383" y="0"/>
            <a:ext cx="3105219" cy="360982"/>
          </a:xfrm>
          <a:custGeom>
            <a:avLst/>
            <a:gdLst/>
            <a:ahLst/>
            <a:cxnLst/>
            <a:rect l="l" t="t" r="r" b="b"/>
            <a:pathLst>
              <a:path w="3105219" h="360982">
                <a:moveTo>
                  <a:pt x="0" y="0"/>
                </a:moveTo>
                <a:lnTo>
                  <a:pt x="3105219" y="0"/>
                </a:lnTo>
                <a:lnTo>
                  <a:pt x="3105219" y="360982"/>
                </a:lnTo>
                <a:lnTo>
                  <a:pt x="0" y="360982"/>
                </a:lnTo>
                <a:lnTo>
                  <a:pt x="0" y="0"/>
                </a:lnTo>
                <a:close/>
              </a:path>
            </a:pathLst>
          </a:custGeom>
          <a:blipFill>
            <a:blip r:embed="rId3"/>
            <a:stretch>
              <a:fillRect/>
            </a:stretch>
          </a:blipFill>
        </p:spPr>
        <p:txBody>
          <a:bodyPr/>
          <a:lstStyle/>
          <a:p>
            <a:endParaRPr lang="en-US"/>
          </a:p>
        </p:txBody>
      </p:sp>
      <p:sp>
        <p:nvSpPr>
          <p:cNvPr id="9" name="Freeform 9"/>
          <p:cNvSpPr/>
          <p:nvPr/>
        </p:nvSpPr>
        <p:spPr>
          <a:xfrm>
            <a:off x="0" y="9941454"/>
            <a:ext cx="3105219" cy="360982"/>
          </a:xfrm>
          <a:custGeom>
            <a:avLst/>
            <a:gdLst/>
            <a:ahLst/>
            <a:cxnLst/>
            <a:rect l="l" t="t" r="r" b="b"/>
            <a:pathLst>
              <a:path w="3105219" h="360982">
                <a:moveTo>
                  <a:pt x="0" y="0"/>
                </a:moveTo>
                <a:lnTo>
                  <a:pt x="3105219" y="0"/>
                </a:lnTo>
                <a:lnTo>
                  <a:pt x="3105219" y="360982"/>
                </a:lnTo>
                <a:lnTo>
                  <a:pt x="0" y="360982"/>
                </a:lnTo>
                <a:lnTo>
                  <a:pt x="0" y="0"/>
                </a:lnTo>
                <a:close/>
              </a:path>
            </a:pathLst>
          </a:custGeom>
          <a:blipFill>
            <a:blip r:embed="rId3"/>
            <a:stretch>
              <a:fillRect/>
            </a:stretch>
          </a:blipFill>
        </p:spPr>
        <p:txBody>
          <a:bodyPr/>
          <a:lstStyle/>
          <a:p>
            <a:endParaRPr lang="en-US"/>
          </a:p>
        </p:txBody>
      </p:sp>
      <p:sp>
        <p:nvSpPr>
          <p:cNvPr id="10" name="Freeform 10"/>
          <p:cNvSpPr/>
          <p:nvPr/>
        </p:nvSpPr>
        <p:spPr>
          <a:xfrm>
            <a:off x="3212877" y="9941454"/>
            <a:ext cx="3105219" cy="360982"/>
          </a:xfrm>
          <a:custGeom>
            <a:avLst/>
            <a:gdLst/>
            <a:ahLst/>
            <a:cxnLst/>
            <a:rect l="l" t="t" r="r" b="b"/>
            <a:pathLst>
              <a:path w="3105219" h="360982">
                <a:moveTo>
                  <a:pt x="0" y="0"/>
                </a:moveTo>
                <a:lnTo>
                  <a:pt x="3105219" y="0"/>
                </a:lnTo>
                <a:lnTo>
                  <a:pt x="3105219" y="360982"/>
                </a:lnTo>
                <a:lnTo>
                  <a:pt x="0" y="360982"/>
                </a:lnTo>
                <a:lnTo>
                  <a:pt x="0" y="0"/>
                </a:lnTo>
                <a:close/>
              </a:path>
            </a:pathLst>
          </a:custGeom>
          <a:blipFill>
            <a:blip r:embed="rId3"/>
            <a:stretch>
              <a:fillRect/>
            </a:stretch>
          </a:blipFill>
        </p:spPr>
        <p:txBody>
          <a:bodyPr/>
          <a:lstStyle/>
          <a:p>
            <a:endParaRPr lang="en-US"/>
          </a:p>
        </p:txBody>
      </p:sp>
      <p:sp>
        <p:nvSpPr>
          <p:cNvPr id="11" name="Freeform 11"/>
          <p:cNvSpPr/>
          <p:nvPr/>
        </p:nvSpPr>
        <p:spPr>
          <a:xfrm>
            <a:off x="6425753" y="9941454"/>
            <a:ext cx="3105219" cy="360982"/>
          </a:xfrm>
          <a:custGeom>
            <a:avLst/>
            <a:gdLst/>
            <a:ahLst/>
            <a:cxnLst/>
            <a:rect l="l" t="t" r="r" b="b"/>
            <a:pathLst>
              <a:path w="3105219" h="360982">
                <a:moveTo>
                  <a:pt x="0" y="0"/>
                </a:moveTo>
                <a:lnTo>
                  <a:pt x="3105219" y="0"/>
                </a:lnTo>
                <a:lnTo>
                  <a:pt x="3105219" y="360982"/>
                </a:lnTo>
                <a:lnTo>
                  <a:pt x="0" y="360982"/>
                </a:lnTo>
                <a:lnTo>
                  <a:pt x="0" y="0"/>
                </a:lnTo>
                <a:close/>
              </a:path>
            </a:pathLst>
          </a:custGeom>
          <a:blipFill>
            <a:blip r:embed="rId3"/>
            <a:stretch>
              <a:fillRect/>
            </a:stretch>
          </a:blipFill>
        </p:spPr>
        <p:txBody>
          <a:bodyPr/>
          <a:lstStyle/>
          <a:p>
            <a:endParaRPr lang="en-US"/>
          </a:p>
        </p:txBody>
      </p:sp>
      <p:sp>
        <p:nvSpPr>
          <p:cNvPr id="12" name="Freeform 12"/>
          <p:cNvSpPr/>
          <p:nvPr/>
        </p:nvSpPr>
        <p:spPr>
          <a:xfrm>
            <a:off x="9638630" y="9941454"/>
            <a:ext cx="3105219" cy="360982"/>
          </a:xfrm>
          <a:custGeom>
            <a:avLst/>
            <a:gdLst/>
            <a:ahLst/>
            <a:cxnLst/>
            <a:rect l="l" t="t" r="r" b="b"/>
            <a:pathLst>
              <a:path w="3105219" h="360982">
                <a:moveTo>
                  <a:pt x="0" y="0"/>
                </a:moveTo>
                <a:lnTo>
                  <a:pt x="3105219" y="0"/>
                </a:lnTo>
                <a:lnTo>
                  <a:pt x="3105219" y="360982"/>
                </a:lnTo>
                <a:lnTo>
                  <a:pt x="0" y="360982"/>
                </a:lnTo>
                <a:lnTo>
                  <a:pt x="0" y="0"/>
                </a:lnTo>
                <a:close/>
              </a:path>
            </a:pathLst>
          </a:custGeom>
          <a:blipFill>
            <a:blip r:embed="rId3"/>
            <a:stretch>
              <a:fillRect/>
            </a:stretch>
          </a:blipFill>
        </p:spPr>
        <p:txBody>
          <a:bodyPr/>
          <a:lstStyle/>
          <a:p>
            <a:endParaRPr lang="en-US"/>
          </a:p>
        </p:txBody>
      </p:sp>
      <p:sp>
        <p:nvSpPr>
          <p:cNvPr id="13" name="Freeform 13"/>
          <p:cNvSpPr/>
          <p:nvPr/>
        </p:nvSpPr>
        <p:spPr>
          <a:xfrm>
            <a:off x="12851506" y="9941454"/>
            <a:ext cx="3105219" cy="360982"/>
          </a:xfrm>
          <a:custGeom>
            <a:avLst/>
            <a:gdLst/>
            <a:ahLst/>
            <a:cxnLst/>
            <a:rect l="l" t="t" r="r" b="b"/>
            <a:pathLst>
              <a:path w="3105219" h="360982">
                <a:moveTo>
                  <a:pt x="0" y="0"/>
                </a:moveTo>
                <a:lnTo>
                  <a:pt x="3105220" y="0"/>
                </a:lnTo>
                <a:lnTo>
                  <a:pt x="3105220" y="360982"/>
                </a:lnTo>
                <a:lnTo>
                  <a:pt x="0" y="360982"/>
                </a:lnTo>
                <a:lnTo>
                  <a:pt x="0" y="0"/>
                </a:lnTo>
                <a:close/>
              </a:path>
            </a:pathLst>
          </a:custGeom>
          <a:blipFill>
            <a:blip r:embed="rId3"/>
            <a:stretch>
              <a:fillRect/>
            </a:stretch>
          </a:blipFill>
        </p:spPr>
        <p:txBody>
          <a:bodyPr/>
          <a:lstStyle/>
          <a:p>
            <a:endParaRPr lang="en-US"/>
          </a:p>
        </p:txBody>
      </p:sp>
      <p:sp>
        <p:nvSpPr>
          <p:cNvPr id="14" name="Freeform 14"/>
          <p:cNvSpPr/>
          <p:nvPr/>
        </p:nvSpPr>
        <p:spPr>
          <a:xfrm>
            <a:off x="16064383" y="9941454"/>
            <a:ext cx="3105219" cy="360982"/>
          </a:xfrm>
          <a:custGeom>
            <a:avLst/>
            <a:gdLst/>
            <a:ahLst/>
            <a:cxnLst/>
            <a:rect l="l" t="t" r="r" b="b"/>
            <a:pathLst>
              <a:path w="3105219" h="360982">
                <a:moveTo>
                  <a:pt x="0" y="0"/>
                </a:moveTo>
                <a:lnTo>
                  <a:pt x="3105219" y="0"/>
                </a:lnTo>
                <a:lnTo>
                  <a:pt x="3105219" y="360982"/>
                </a:lnTo>
                <a:lnTo>
                  <a:pt x="0" y="360982"/>
                </a:lnTo>
                <a:lnTo>
                  <a:pt x="0" y="0"/>
                </a:lnTo>
                <a:close/>
              </a:path>
            </a:pathLst>
          </a:custGeom>
          <a:blipFill>
            <a:blip r:embed="rId3"/>
            <a:stretch>
              <a:fillRect/>
            </a:stretch>
          </a:blipFill>
        </p:spPr>
        <p:txBody>
          <a:bodyPr/>
          <a:lstStyle/>
          <a:p>
            <a:endParaRPr lang="en-US"/>
          </a:p>
        </p:txBody>
      </p:sp>
      <p:sp>
        <p:nvSpPr>
          <p:cNvPr id="15" name="Freeform 15"/>
          <p:cNvSpPr/>
          <p:nvPr/>
        </p:nvSpPr>
        <p:spPr>
          <a:xfrm>
            <a:off x="0" y="360982"/>
            <a:ext cx="4151122" cy="4114800"/>
          </a:xfrm>
          <a:custGeom>
            <a:avLst/>
            <a:gdLst/>
            <a:ahLst/>
            <a:cxnLst/>
            <a:rect l="l" t="t" r="r" b="b"/>
            <a:pathLst>
              <a:path w="4151122" h="4114800">
                <a:moveTo>
                  <a:pt x="0" y="0"/>
                </a:moveTo>
                <a:lnTo>
                  <a:pt x="4151122" y="0"/>
                </a:lnTo>
                <a:lnTo>
                  <a:pt x="4151122" y="4114800"/>
                </a:lnTo>
                <a:lnTo>
                  <a:pt x="0" y="4114800"/>
                </a:lnTo>
                <a:lnTo>
                  <a:pt x="0" y="0"/>
                </a:lnTo>
                <a:close/>
              </a:path>
            </a:pathLst>
          </a:custGeom>
          <a:blipFill>
            <a:blip>
              <a:alphaModFix amt="51000"/>
              <a:extLst>
                <a:ext uri="{96DAC541-7B7A-43D3-8B79-37D633B846F1}">
                  <asvg:svgBlip xmlns:asvg="http://schemas.microsoft.com/office/drawing/2016/SVG/main" r:embed="rId4"/>
                </a:ext>
              </a:extLst>
            </a:blip>
            <a:stretch>
              <a:fillRect/>
            </a:stretch>
          </a:blipFill>
        </p:spPr>
        <p:txBody>
          <a:bodyPr/>
          <a:lstStyle/>
          <a:p>
            <a:endParaRPr lang="en-US"/>
          </a:p>
        </p:txBody>
      </p:sp>
      <p:sp>
        <p:nvSpPr>
          <p:cNvPr id="16" name="Freeform 16"/>
          <p:cNvSpPr/>
          <p:nvPr/>
        </p:nvSpPr>
        <p:spPr>
          <a:xfrm>
            <a:off x="8485069" y="360982"/>
            <a:ext cx="4151122" cy="4114800"/>
          </a:xfrm>
          <a:custGeom>
            <a:avLst/>
            <a:gdLst/>
            <a:ahLst/>
            <a:cxnLst/>
            <a:rect l="l" t="t" r="r" b="b"/>
            <a:pathLst>
              <a:path w="4151122" h="4114800">
                <a:moveTo>
                  <a:pt x="0" y="0"/>
                </a:moveTo>
                <a:lnTo>
                  <a:pt x="4151123" y="0"/>
                </a:lnTo>
                <a:lnTo>
                  <a:pt x="4151123" y="4114800"/>
                </a:lnTo>
                <a:lnTo>
                  <a:pt x="0" y="4114800"/>
                </a:lnTo>
                <a:lnTo>
                  <a:pt x="0" y="0"/>
                </a:lnTo>
                <a:close/>
              </a:path>
            </a:pathLst>
          </a:custGeom>
          <a:blipFill>
            <a:blip>
              <a:alphaModFix amt="51000"/>
              <a:extLst>
                <a:ext uri="{96DAC541-7B7A-43D3-8B79-37D633B846F1}">
                  <asvg:svgBlip xmlns:asvg="http://schemas.microsoft.com/office/drawing/2016/SVG/main" r:embed="rId4"/>
                </a:ext>
              </a:extLst>
            </a:blip>
            <a:stretch>
              <a:fillRect/>
            </a:stretch>
          </a:blipFill>
        </p:spPr>
        <p:txBody>
          <a:bodyPr/>
          <a:lstStyle/>
          <a:p>
            <a:endParaRPr lang="en-US"/>
          </a:p>
        </p:txBody>
      </p:sp>
      <p:sp>
        <p:nvSpPr>
          <p:cNvPr id="17" name="TextBox 17"/>
          <p:cNvSpPr txBox="1"/>
          <p:nvPr/>
        </p:nvSpPr>
        <p:spPr>
          <a:xfrm>
            <a:off x="4411574" y="3467100"/>
            <a:ext cx="10064777" cy="527050"/>
          </a:xfrm>
          <a:prstGeom prst="rect">
            <a:avLst/>
          </a:prstGeom>
        </p:spPr>
        <p:txBody>
          <a:bodyPr lIns="0" tIns="0" rIns="0" bIns="0" rtlCol="0" anchor="t">
            <a:spAutoFit/>
          </a:bodyPr>
          <a:lstStyle/>
          <a:p>
            <a:pPr algn="ctr">
              <a:lnSpc>
                <a:spcPts val="4549"/>
              </a:lnSpc>
              <a:spcBef>
                <a:spcPct val="0"/>
              </a:spcBef>
            </a:pPr>
            <a:r>
              <a:rPr lang="en-US" sz="2499" dirty="0">
                <a:solidFill>
                  <a:srgbClr val="000000"/>
                </a:solidFill>
                <a:latin typeface="Fredoka"/>
                <a:ea typeface="Fredoka"/>
                <a:cs typeface="Fredoka"/>
                <a:sym typeface="Fredoka"/>
              </a:rPr>
              <a:t>What was wrong with that situation?</a:t>
            </a:r>
          </a:p>
        </p:txBody>
      </p:sp>
      <p:sp>
        <p:nvSpPr>
          <p:cNvPr id="18" name="Freeform 18"/>
          <p:cNvSpPr/>
          <p:nvPr/>
        </p:nvSpPr>
        <p:spPr>
          <a:xfrm>
            <a:off x="8667894" y="4631405"/>
            <a:ext cx="4151122" cy="4114800"/>
          </a:xfrm>
          <a:custGeom>
            <a:avLst/>
            <a:gdLst/>
            <a:ahLst/>
            <a:cxnLst/>
            <a:rect l="l" t="t" r="r" b="b"/>
            <a:pathLst>
              <a:path w="4151122" h="4114800">
                <a:moveTo>
                  <a:pt x="0" y="0"/>
                </a:moveTo>
                <a:lnTo>
                  <a:pt x="4151122" y="0"/>
                </a:lnTo>
                <a:lnTo>
                  <a:pt x="4151122" y="4114800"/>
                </a:lnTo>
                <a:lnTo>
                  <a:pt x="0" y="4114800"/>
                </a:lnTo>
                <a:lnTo>
                  <a:pt x="0" y="0"/>
                </a:lnTo>
                <a:close/>
              </a:path>
            </a:pathLst>
          </a:custGeom>
          <a:blipFill>
            <a:blip>
              <a:alphaModFix amt="51000"/>
              <a:extLst>
                <a:ext uri="{96DAC541-7B7A-43D3-8B79-37D633B846F1}">
                  <asvg:svgBlip xmlns:asvg="http://schemas.microsoft.com/office/drawing/2016/SVG/main" r:embed="rId4"/>
                </a:ext>
              </a:extLst>
            </a:blip>
            <a:stretch>
              <a:fillRect/>
            </a:stretch>
          </a:blipFill>
        </p:spPr>
        <p:txBody>
          <a:bodyPr/>
          <a:lstStyle/>
          <a:p>
            <a:endParaRPr lang="en-US"/>
          </a:p>
        </p:txBody>
      </p:sp>
      <p:sp>
        <p:nvSpPr>
          <p:cNvPr id="19" name="Freeform 19"/>
          <p:cNvSpPr/>
          <p:nvPr/>
        </p:nvSpPr>
        <p:spPr>
          <a:xfrm>
            <a:off x="4333947" y="4631405"/>
            <a:ext cx="4151122" cy="4114800"/>
          </a:xfrm>
          <a:custGeom>
            <a:avLst/>
            <a:gdLst/>
            <a:ahLst/>
            <a:cxnLst/>
            <a:rect l="l" t="t" r="r" b="b"/>
            <a:pathLst>
              <a:path w="4151122" h="4114800">
                <a:moveTo>
                  <a:pt x="0" y="0"/>
                </a:moveTo>
                <a:lnTo>
                  <a:pt x="4151122" y="0"/>
                </a:lnTo>
                <a:lnTo>
                  <a:pt x="4151122" y="4114800"/>
                </a:lnTo>
                <a:lnTo>
                  <a:pt x="0" y="4114800"/>
                </a:lnTo>
                <a:lnTo>
                  <a:pt x="0" y="0"/>
                </a:lnTo>
                <a:close/>
              </a:path>
            </a:pathLst>
          </a:custGeom>
          <a:blipFill>
            <a:blip>
              <a:alphaModFix amt="51000"/>
              <a:extLst>
                <a:ext uri="{96DAC541-7B7A-43D3-8B79-37D633B846F1}">
                  <asvg:svgBlip xmlns:asvg="http://schemas.microsoft.com/office/drawing/2016/SVG/main" r:embed="rId4"/>
                </a:ext>
              </a:extLst>
            </a:blip>
            <a:stretch>
              <a:fillRect/>
            </a:stretch>
          </a:blipFill>
        </p:spPr>
        <p:txBody>
          <a:bodyPr/>
          <a:lstStyle/>
          <a:p>
            <a:endParaRPr lang="en-US"/>
          </a:p>
        </p:txBody>
      </p:sp>
      <p:sp>
        <p:nvSpPr>
          <p:cNvPr id="20" name="TextBox 20"/>
          <p:cNvSpPr txBox="1"/>
          <p:nvPr/>
        </p:nvSpPr>
        <p:spPr>
          <a:xfrm>
            <a:off x="4411574" y="7108388"/>
            <a:ext cx="10064777" cy="527050"/>
          </a:xfrm>
          <a:prstGeom prst="rect">
            <a:avLst/>
          </a:prstGeom>
        </p:spPr>
        <p:txBody>
          <a:bodyPr lIns="0" tIns="0" rIns="0" bIns="0" rtlCol="0" anchor="t">
            <a:spAutoFit/>
          </a:bodyPr>
          <a:lstStyle/>
          <a:p>
            <a:pPr algn="ctr">
              <a:lnSpc>
                <a:spcPts val="4549"/>
              </a:lnSpc>
              <a:spcBef>
                <a:spcPct val="0"/>
              </a:spcBef>
            </a:pPr>
            <a:r>
              <a:rPr lang="en-US" sz="2499">
                <a:solidFill>
                  <a:srgbClr val="000000"/>
                </a:solidFill>
                <a:latin typeface="Fredoka"/>
                <a:ea typeface="Fredoka"/>
                <a:cs typeface="Fredoka"/>
                <a:sym typeface="Fredoka"/>
              </a:rPr>
              <a:t>Let’s try that again.</a:t>
            </a:r>
          </a:p>
        </p:txBody>
      </p:sp>
      <p:sp>
        <p:nvSpPr>
          <p:cNvPr id="21" name="Freeform 21"/>
          <p:cNvSpPr/>
          <p:nvPr/>
        </p:nvSpPr>
        <p:spPr>
          <a:xfrm>
            <a:off x="4242535" y="360982"/>
            <a:ext cx="4151122" cy="4114800"/>
          </a:xfrm>
          <a:custGeom>
            <a:avLst/>
            <a:gdLst/>
            <a:ahLst/>
            <a:cxnLst/>
            <a:rect l="l" t="t" r="r" b="b"/>
            <a:pathLst>
              <a:path w="4151122" h="4114800">
                <a:moveTo>
                  <a:pt x="0" y="0"/>
                </a:moveTo>
                <a:lnTo>
                  <a:pt x="4151122" y="0"/>
                </a:lnTo>
                <a:lnTo>
                  <a:pt x="4151122" y="4114800"/>
                </a:lnTo>
                <a:lnTo>
                  <a:pt x="0" y="4114800"/>
                </a:lnTo>
                <a:lnTo>
                  <a:pt x="0" y="0"/>
                </a:lnTo>
                <a:close/>
              </a:path>
            </a:pathLst>
          </a:custGeom>
          <a:blipFill>
            <a:blip>
              <a:alphaModFix amt="51000"/>
              <a:extLst>
                <a:ext uri="{96DAC541-7B7A-43D3-8B79-37D633B846F1}">
                  <asvg:svgBlip xmlns:asvg="http://schemas.microsoft.com/office/drawing/2016/SVG/main" r:embed="rId4"/>
                </a:ext>
              </a:extLst>
            </a:blip>
            <a:stretch>
              <a:fillRect/>
            </a:stretch>
          </a:blipFill>
        </p:spPr>
        <p:txBody>
          <a:bodyPr/>
          <a:lstStyle/>
          <a:p>
            <a:endParaRPr lang="en-US"/>
          </a:p>
        </p:txBody>
      </p:sp>
      <p:sp>
        <p:nvSpPr>
          <p:cNvPr id="22" name="TextBox 22"/>
          <p:cNvSpPr txBox="1"/>
          <p:nvPr/>
        </p:nvSpPr>
        <p:spPr>
          <a:xfrm>
            <a:off x="5989958" y="1185198"/>
            <a:ext cx="7040242" cy="1138902"/>
          </a:xfrm>
          <a:prstGeom prst="rect">
            <a:avLst/>
          </a:prstGeom>
        </p:spPr>
        <p:txBody>
          <a:bodyPr wrap="square" lIns="0" tIns="0" rIns="0" bIns="0" rtlCol="0" anchor="t">
            <a:spAutoFit/>
          </a:bodyPr>
          <a:lstStyle/>
          <a:p>
            <a:pPr algn="ctr">
              <a:lnSpc>
                <a:spcPts val="9741"/>
              </a:lnSpc>
              <a:spcBef>
                <a:spcPct val="0"/>
              </a:spcBef>
            </a:pPr>
            <a:r>
              <a:rPr lang="en-US" sz="5352" dirty="0">
                <a:solidFill>
                  <a:srgbClr val="FF3131"/>
                </a:solidFill>
                <a:latin typeface="Shrikhand"/>
                <a:ea typeface="Shrikhand"/>
                <a:cs typeface="Shrikhand"/>
                <a:sym typeface="Shrikhand"/>
              </a:rPr>
              <a:t>I need a volunteer</a:t>
            </a:r>
          </a:p>
        </p:txBody>
      </p:sp>
      <p:sp>
        <p:nvSpPr>
          <p:cNvPr id="23" name="Freeform 23"/>
          <p:cNvSpPr/>
          <p:nvPr/>
        </p:nvSpPr>
        <p:spPr>
          <a:xfrm>
            <a:off x="12731442" y="360982"/>
            <a:ext cx="4151122" cy="4114800"/>
          </a:xfrm>
          <a:custGeom>
            <a:avLst/>
            <a:gdLst/>
            <a:ahLst/>
            <a:cxnLst/>
            <a:rect l="l" t="t" r="r" b="b"/>
            <a:pathLst>
              <a:path w="4151122" h="4114800">
                <a:moveTo>
                  <a:pt x="0" y="0"/>
                </a:moveTo>
                <a:lnTo>
                  <a:pt x="4151122" y="0"/>
                </a:lnTo>
                <a:lnTo>
                  <a:pt x="4151122" y="4114800"/>
                </a:lnTo>
                <a:lnTo>
                  <a:pt x="0" y="4114800"/>
                </a:lnTo>
                <a:lnTo>
                  <a:pt x="0" y="0"/>
                </a:lnTo>
                <a:close/>
              </a:path>
            </a:pathLst>
          </a:custGeom>
          <a:blipFill>
            <a:blip>
              <a:alphaModFix amt="51000"/>
              <a:extLst>
                <a:ext uri="{96DAC541-7B7A-43D3-8B79-37D633B846F1}">
                  <asvg:svgBlip xmlns:asvg="http://schemas.microsoft.com/office/drawing/2016/SVG/main" r:embed="rId4"/>
                </a:ext>
              </a:extLst>
            </a:blip>
            <a:stretch>
              <a:fillRect/>
            </a:stretch>
          </a:blipFill>
        </p:spPr>
        <p:txBody>
          <a:bodyPr/>
          <a:lstStyle/>
          <a:p>
            <a:endParaRPr lang="en-US"/>
          </a:p>
        </p:txBody>
      </p:sp>
      <p:sp>
        <p:nvSpPr>
          <p:cNvPr id="24" name="Freeform 24"/>
          <p:cNvSpPr/>
          <p:nvPr/>
        </p:nvSpPr>
        <p:spPr>
          <a:xfrm>
            <a:off x="16977814" y="360982"/>
            <a:ext cx="4151122" cy="4114800"/>
          </a:xfrm>
          <a:custGeom>
            <a:avLst/>
            <a:gdLst/>
            <a:ahLst/>
            <a:cxnLst/>
            <a:rect l="l" t="t" r="r" b="b"/>
            <a:pathLst>
              <a:path w="4151122" h="4114800">
                <a:moveTo>
                  <a:pt x="0" y="0"/>
                </a:moveTo>
                <a:lnTo>
                  <a:pt x="4151122" y="0"/>
                </a:lnTo>
                <a:lnTo>
                  <a:pt x="4151122" y="4114800"/>
                </a:lnTo>
                <a:lnTo>
                  <a:pt x="0" y="4114800"/>
                </a:lnTo>
                <a:lnTo>
                  <a:pt x="0" y="0"/>
                </a:lnTo>
                <a:close/>
              </a:path>
            </a:pathLst>
          </a:custGeom>
          <a:blipFill>
            <a:blip>
              <a:alphaModFix amt="51000"/>
              <a:extLst>
                <a:ext uri="{96DAC541-7B7A-43D3-8B79-37D633B846F1}">
                  <asvg:svgBlip xmlns:asvg="http://schemas.microsoft.com/office/drawing/2016/SVG/main" r:embed="rId4"/>
                </a:ext>
              </a:extLst>
            </a:blip>
            <a:stretch>
              <a:fillRect/>
            </a:stretch>
          </a:blipFill>
        </p:spPr>
        <p:txBody>
          <a:bodyPr/>
          <a:lstStyle/>
          <a:p>
            <a:endParaRPr lang="en-US"/>
          </a:p>
        </p:txBody>
      </p:sp>
      <p:sp>
        <p:nvSpPr>
          <p:cNvPr id="25" name="Freeform 25"/>
          <p:cNvSpPr/>
          <p:nvPr/>
        </p:nvSpPr>
        <p:spPr>
          <a:xfrm>
            <a:off x="13001841" y="4631405"/>
            <a:ext cx="4151122" cy="4114800"/>
          </a:xfrm>
          <a:custGeom>
            <a:avLst/>
            <a:gdLst/>
            <a:ahLst/>
            <a:cxnLst/>
            <a:rect l="l" t="t" r="r" b="b"/>
            <a:pathLst>
              <a:path w="4151122" h="4114800">
                <a:moveTo>
                  <a:pt x="0" y="0"/>
                </a:moveTo>
                <a:lnTo>
                  <a:pt x="4151122" y="0"/>
                </a:lnTo>
                <a:lnTo>
                  <a:pt x="4151122" y="4114800"/>
                </a:lnTo>
                <a:lnTo>
                  <a:pt x="0" y="4114800"/>
                </a:lnTo>
                <a:lnTo>
                  <a:pt x="0" y="0"/>
                </a:lnTo>
                <a:close/>
              </a:path>
            </a:pathLst>
          </a:custGeom>
          <a:blipFill>
            <a:blip>
              <a:alphaModFix amt="51000"/>
              <a:extLst>
                <a:ext uri="{96DAC541-7B7A-43D3-8B79-37D633B846F1}">
                  <asvg:svgBlip xmlns:asvg="http://schemas.microsoft.com/office/drawing/2016/SVG/main" r:embed="rId4"/>
                </a:ext>
              </a:extLst>
            </a:blip>
            <a:stretch>
              <a:fillRect/>
            </a:stretch>
          </a:blipFill>
        </p:spPr>
        <p:txBody>
          <a:bodyPr/>
          <a:lstStyle/>
          <a:p>
            <a:endParaRPr lang="en-US"/>
          </a:p>
        </p:txBody>
      </p:sp>
      <p:sp>
        <p:nvSpPr>
          <p:cNvPr id="26" name="Freeform 26"/>
          <p:cNvSpPr/>
          <p:nvPr/>
        </p:nvSpPr>
        <p:spPr>
          <a:xfrm>
            <a:off x="13517837" y="3330574"/>
            <a:ext cx="4919187" cy="3049896"/>
          </a:xfrm>
          <a:custGeom>
            <a:avLst/>
            <a:gdLst/>
            <a:ahLst/>
            <a:cxnLst/>
            <a:rect l="l" t="t" r="r" b="b"/>
            <a:pathLst>
              <a:path w="4919187" h="3049896">
                <a:moveTo>
                  <a:pt x="0" y="0"/>
                </a:moveTo>
                <a:lnTo>
                  <a:pt x="4919187" y="0"/>
                </a:lnTo>
                <a:lnTo>
                  <a:pt x="4919187" y="3049896"/>
                </a:lnTo>
                <a:lnTo>
                  <a:pt x="0" y="3049896"/>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27" name="TextBox 27"/>
          <p:cNvSpPr txBox="1"/>
          <p:nvPr/>
        </p:nvSpPr>
        <p:spPr>
          <a:xfrm>
            <a:off x="4411574" y="5285938"/>
            <a:ext cx="10064777" cy="527050"/>
          </a:xfrm>
          <a:prstGeom prst="rect">
            <a:avLst/>
          </a:prstGeom>
        </p:spPr>
        <p:txBody>
          <a:bodyPr lIns="0" tIns="0" rIns="0" bIns="0" rtlCol="0" anchor="t">
            <a:spAutoFit/>
          </a:bodyPr>
          <a:lstStyle/>
          <a:p>
            <a:pPr algn="ctr">
              <a:lnSpc>
                <a:spcPts val="4549"/>
              </a:lnSpc>
              <a:spcBef>
                <a:spcPct val="0"/>
              </a:spcBef>
            </a:pPr>
            <a:r>
              <a:rPr lang="en-US" sz="2499">
                <a:solidFill>
                  <a:srgbClr val="000000"/>
                </a:solidFill>
                <a:latin typeface="Fredoka"/>
                <a:ea typeface="Fredoka"/>
                <a:cs typeface="Fredoka"/>
                <a:sym typeface="Fredoka"/>
              </a:rPr>
              <a:t>What should have happened?</a:t>
            </a:r>
          </a:p>
        </p:txBody>
      </p:sp>
      <p:sp>
        <p:nvSpPr>
          <p:cNvPr id="28" name="Freeform 28"/>
          <p:cNvSpPr/>
          <p:nvPr/>
        </p:nvSpPr>
        <p:spPr>
          <a:xfrm>
            <a:off x="0" y="4631405"/>
            <a:ext cx="4151122" cy="4114800"/>
          </a:xfrm>
          <a:custGeom>
            <a:avLst/>
            <a:gdLst/>
            <a:ahLst/>
            <a:cxnLst/>
            <a:rect l="l" t="t" r="r" b="b"/>
            <a:pathLst>
              <a:path w="4151122" h="4114800">
                <a:moveTo>
                  <a:pt x="0" y="0"/>
                </a:moveTo>
                <a:lnTo>
                  <a:pt x="4151122" y="0"/>
                </a:lnTo>
                <a:lnTo>
                  <a:pt x="4151122" y="4114800"/>
                </a:lnTo>
                <a:lnTo>
                  <a:pt x="0" y="4114800"/>
                </a:lnTo>
                <a:lnTo>
                  <a:pt x="0" y="0"/>
                </a:lnTo>
                <a:close/>
              </a:path>
            </a:pathLst>
          </a:custGeom>
          <a:blipFill>
            <a:blip>
              <a:alphaModFix amt="51000"/>
              <a:extLst>
                <a:ext uri="{96DAC541-7B7A-43D3-8B79-37D633B846F1}">
                  <asvg:svgBlip xmlns:asvg="http://schemas.microsoft.com/office/drawing/2016/SVG/main" r:embed="rId4"/>
                </a:ext>
              </a:extLst>
            </a:blip>
            <a:stretch>
              <a:fillRect/>
            </a:stretch>
          </a:blipFill>
        </p:spPr>
        <p:txBody>
          <a:bodyPr/>
          <a:lstStyle/>
          <a:p>
            <a:endParaRPr lang="en-US"/>
          </a:p>
        </p:txBody>
      </p:sp>
      <p:sp>
        <p:nvSpPr>
          <p:cNvPr id="29" name="Freeform 29"/>
          <p:cNvSpPr/>
          <p:nvPr/>
        </p:nvSpPr>
        <p:spPr>
          <a:xfrm>
            <a:off x="17335787" y="4631405"/>
            <a:ext cx="4151122" cy="4114800"/>
          </a:xfrm>
          <a:custGeom>
            <a:avLst/>
            <a:gdLst/>
            <a:ahLst/>
            <a:cxnLst/>
            <a:rect l="l" t="t" r="r" b="b"/>
            <a:pathLst>
              <a:path w="4151122" h="4114800">
                <a:moveTo>
                  <a:pt x="0" y="0"/>
                </a:moveTo>
                <a:lnTo>
                  <a:pt x="4151123" y="0"/>
                </a:lnTo>
                <a:lnTo>
                  <a:pt x="4151123" y="4114800"/>
                </a:lnTo>
                <a:lnTo>
                  <a:pt x="0" y="4114800"/>
                </a:lnTo>
                <a:lnTo>
                  <a:pt x="0" y="0"/>
                </a:lnTo>
                <a:close/>
              </a:path>
            </a:pathLst>
          </a:custGeom>
          <a:blipFill>
            <a:blip>
              <a:alphaModFix amt="51000"/>
              <a:extLst>
                <a:ext uri="{96DAC541-7B7A-43D3-8B79-37D633B846F1}">
                  <asvg:svgBlip xmlns:asvg="http://schemas.microsoft.com/office/drawing/2016/SVG/main" r:embed="rId4"/>
                </a:ext>
              </a:extLst>
            </a:blip>
            <a:stretch>
              <a:fillRect/>
            </a:stretch>
          </a:blipFill>
        </p:spPr>
        <p:txBody>
          <a:bodyPr/>
          <a:lstStyle/>
          <a:p>
            <a:endParaRPr lang="en-US"/>
          </a:p>
        </p:txBody>
      </p:sp>
      <p:sp>
        <p:nvSpPr>
          <p:cNvPr id="30" name="Freeform 30"/>
          <p:cNvSpPr/>
          <p:nvPr/>
        </p:nvSpPr>
        <p:spPr>
          <a:xfrm>
            <a:off x="450901" y="3330574"/>
            <a:ext cx="4919187" cy="3049896"/>
          </a:xfrm>
          <a:custGeom>
            <a:avLst/>
            <a:gdLst/>
            <a:ahLst/>
            <a:cxnLst/>
            <a:rect l="l" t="t" r="r" b="b"/>
            <a:pathLst>
              <a:path w="4919187" h="3049896">
                <a:moveTo>
                  <a:pt x="0" y="0"/>
                </a:moveTo>
                <a:lnTo>
                  <a:pt x="4919187" y="0"/>
                </a:lnTo>
                <a:lnTo>
                  <a:pt x="4919187" y="3049896"/>
                </a:lnTo>
                <a:lnTo>
                  <a:pt x="0" y="3049896"/>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31" name="Freeform 31"/>
          <p:cNvSpPr/>
          <p:nvPr/>
        </p:nvSpPr>
        <p:spPr>
          <a:xfrm>
            <a:off x="8667894" y="8898605"/>
            <a:ext cx="4151122" cy="4114800"/>
          </a:xfrm>
          <a:custGeom>
            <a:avLst/>
            <a:gdLst/>
            <a:ahLst/>
            <a:cxnLst/>
            <a:rect l="l" t="t" r="r" b="b"/>
            <a:pathLst>
              <a:path w="4151122" h="4114800">
                <a:moveTo>
                  <a:pt x="0" y="0"/>
                </a:moveTo>
                <a:lnTo>
                  <a:pt x="4151122" y="0"/>
                </a:lnTo>
                <a:lnTo>
                  <a:pt x="4151122" y="4114800"/>
                </a:lnTo>
                <a:lnTo>
                  <a:pt x="0" y="4114800"/>
                </a:lnTo>
                <a:lnTo>
                  <a:pt x="0" y="0"/>
                </a:lnTo>
                <a:close/>
              </a:path>
            </a:pathLst>
          </a:custGeom>
          <a:blipFill>
            <a:blip>
              <a:alphaModFix amt="51000"/>
              <a:extLst>
                <a:ext uri="{96DAC541-7B7A-43D3-8B79-37D633B846F1}">
                  <asvg:svgBlip xmlns:asvg="http://schemas.microsoft.com/office/drawing/2016/SVG/main" r:embed="rId4"/>
                </a:ext>
              </a:extLst>
            </a:blip>
            <a:stretch>
              <a:fillRect/>
            </a:stretch>
          </a:blipFill>
        </p:spPr>
        <p:txBody>
          <a:bodyPr/>
          <a:lstStyle/>
          <a:p>
            <a:endParaRPr lang="en-US"/>
          </a:p>
        </p:txBody>
      </p:sp>
      <p:sp>
        <p:nvSpPr>
          <p:cNvPr id="32" name="Freeform 32"/>
          <p:cNvSpPr/>
          <p:nvPr/>
        </p:nvSpPr>
        <p:spPr>
          <a:xfrm>
            <a:off x="4333947" y="8898605"/>
            <a:ext cx="4151122" cy="4114800"/>
          </a:xfrm>
          <a:custGeom>
            <a:avLst/>
            <a:gdLst/>
            <a:ahLst/>
            <a:cxnLst/>
            <a:rect l="l" t="t" r="r" b="b"/>
            <a:pathLst>
              <a:path w="4151122" h="4114800">
                <a:moveTo>
                  <a:pt x="0" y="0"/>
                </a:moveTo>
                <a:lnTo>
                  <a:pt x="4151122" y="0"/>
                </a:lnTo>
                <a:lnTo>
                  <a:pt x="4151122" y="4114800"/>
                </a:lnTo>
                <a:lnTo>
                  <a:pt x="0" y="4114800"/>
                </a:lnTo>
                <a:lnTo>
                  <a:pt x="0" y="0"/>
                </a:lnTo>
                <a:close/>
              </a:path>
            </a:pathLst>
          </a:custGeom>
          <a:blipFill>
            <a:blip>
              <a:alphaModFix amt="51000"/>
              <a:extLst>
                <a:ext uri="{96DAC541-7B7A-43D3-8B79-37D633B846F1}">
                  <asvg:svgBlip xmlns:asvg="http://schemas.microsoft.com/office/drawing/2016/SVG/main" r:embed="rId4"/>
                </a:ext>
              </a:extLst>
            </a:blip>
            <a:stretch>
              <a:fillRect/>
            </a:stretch>
          </a:blipFill>
        </p:spPr>
        <p:txBody>
          <a:bodyPr/>
          <a:lstStyle/>
          <a:p>
            <a:endParaRPr lang="en-US"/>
          </a:p>
        </p:txBody>
      </p:sp>
      <p:sp>
        <p:nvSpPr>
          <p:cNvPr id="33" name="Freeform 33"/>
          <p:cNvSpPr/>
          <p:nvPr/>
        </p:nvSpPr>
        <p:spPr>
          <a:xfrm>
            <a:off x="13001841" y="8898605"/>
            <a:ext cx="4151122" cy="4114800"/>
          </a:xfrm>
          <a:custGeom>
            <a:avLst/>
            <a:gdLst/>
            <a:ahLst/>
            <a:cxnLst/>
            <a:rect l="l" t="t" r="r" b="b"/>
            <a:pathLst>
              <a:path w="4151122" h="4114800">
                <a:moveTo>
                  <a:pt x="0" y="0"/>
                </a:moveTo>
                <a:lnTo>
                  <a:pt x="4151122" y="0"/>
                </a:lnTo>
                <a:lnTo>
                  <a:pt x="4151122" y="4114800"/>
                </a:lnTo>
                <a:lnTo>
                  <a:pt x="0" y="4114800"/>
                </a:lnTo>
                <a:lnTo>
                  <a:pt x="0" y="0"/>
                </a:lnTo>
                <a:close/>
              </a:path>
            </a:pathLst>
          </a:custGeom>
          <a:blipFill>
            <a:blip>
              <a:alphaModFix amt="51000"/>
              <a:extLst>
                <a:ext uri="{96DAC541-7B7A-43D3-8B79-37D633B846F1}">
                  <asvg:svgBlip xmlns:asvg="http://schemas.microsoft.com/office/drawing/2016/SVG/main" r:embed="rId4"/>
                </a:ext>
              </a:extLst>
            </a:blip>
            <a:stretch>
              <a:fillRect/>
            </a:stretch>
          </a:blipFill>
        </p:spPr>
        <p:txBody>
          <a:bodyPr/>
          <a:lstStyle/>
          <a:p>
            <a:endParaRPr lang="en-US"/>
          </a:p>
        </p:txBody>
      </p:sp>
      <p:sp>
        <p:nvSpPr>
          <p:cNvPr id="34" name="Freeform 34"/>
          <p:cNvSpPr/>
          <p:nvPr/>
        </p:nvSpPr>
        <p:spPr>
          <a:xfrm>
            <a:off x="0" y="8898605"/>
            <a:ext cx="4151122" cy="4114800"/>
          </a:xfrm>
          <a:custGeom>
            <a:avLst/>
            <a:gdLst/>
            <a:ahLst/>
            <a:cxnLst/>
            <a:rect l="l" t="t" r="r" b="b"/>
            <a:pathLst>
              <a:path w="4151122" h="4114800">
                <a:moveTo>
                  <a:pt x="0" y="0"/>
                </a:moveTo>
                <a:lnTo>
                  <a:pt x="4151122" y="0"/>
                </a:lnTo>
                <a:lnTo>
                  <a:pt x="4151122" y="4114800"/>
                </a:lnTo>
                <a:lnTo>
                  <a:pt x="0" y="4114800"/>
                </a:lnTo>
                <a:lnTo>
                  <a:pt x="0" y="0"/>
                </a:lnTo>
                <a:close/>
              </a:path>
            </a:pathLst>
          </a:custGeom>
          <a:blipFill>
            <a:blip>
              <a:alphaModFix amt="51000"/>
              <a:extLst>
                <a:ext uri="{96DAC541-7B7A-43D3-8B79-37D633B846F1}">
                  <asvg:svgBlip xmlns:asvg="http://schemas.microsoft.com/office/drawing/2016/SVG/main" r:embed="rId4"/>
                </a:ext>
              </a:extLst>
            </a:blip>
            <a:stretch>
              <a:fillRect/>
            </a:stretch>
          </a:blipFill>
        </p:spPr>
        <p:txBody>
          <a:bodyPr/>
          <a:lstStyle/>
          <a:p>
            <a:endParaRPr lang="en-US"/>
          </a:p>
        </p:txBody>
      </p:sp>
      <p:sp>
        <p:nvSpPr>
          <p:cNvPr id="35" name="Freeform 35"/>
          <p:cNvSpPr/>
          <p:nvPr/>
        </p:nvSpPr>
        <p:spPr>
          <a:xfrm>
            <a:off x="17335787" y="8898605"/>
            <a:ext cx="4151122" cy="4114800"/>
          </a:xfrm>
          <a:custGeom>
            <a:avLst/>
            <a:gdLst/>
            <a:ahLst/>
            <a:cxnLst/>
            <a:rect l="l" t="t" r="r" b="b"/>
            <a:pathLst>
              <a:path w="4151122" h="4114800">
                <a:moveTo>
                  <a:pt x="0" y="0"/>
                </a:moveTo>
                <a:lnTo>
                  <a:pt x="4151123" y="0"/>
                </a:lnTo>
                <a:lnTo>
                  <a:pt x="4151123" y="4114800"/>
                </a:lnTo>
                <a:lnTo>
                  <a:pt x="0" y="4114800"/>
                </a:lnTo>
                <a:lnTo>
                  <a:pt x="0" y="0"/>
                </a:lnTo>
                <a:close/>
              </a:path>
            </a:pathLst>
          </a:custGeom>
          <a:blipFill>
            <a:blip>
              <a:alphaModFix amt="51000"/>
              <a:extLst>
                <a:ext uri="{96DAC541-7B7A-43D3-8B79-37D633B846F1}">
                  <asvg:svgBlip xmlns:asvg="http://schemas.microsoft.com/office/drawing/2016/SVG/main" r:embed="rId4"/>
                </a:ext>
              </a:extLst>
            </a:blip>
            <a:stretch>
              <a:fillRect/>
            </a:stretch>
          </a:blipFill>
        </p:spPr>
        <p:txBody>
          <a:bodyPr/>
          <a:lstStyle/>
          <a:p>
            <a:endParaRPr lang="en-US"/>
          </a:p>
        </p:txBody>
      </p:sp>
      <p:sp>
        <p:nvSpPr>
          <p:cNvPr id="36" name="TextBox 35">
            <a:extLst>
              <a:ext uri="{FF2B5EF4-FFF2-40B4-BE49-F238E27FC236}">
                <a16:creationId xmlns:a16="http://schemas.microsoft.com/office/drawing/2014/main" id="{B3D7FC50-7AC1-B4F9-7827-89BAEEB0B19C}"/>
              </a:ext>
            </a:extLst>
          </p:cNvPr>
          <p:cNvSpPr txBox="1"/>
          <p:nvPr/>
        </p:nvSpPr>
        <p:spPr>
          <a:xfrm>
            <a:off x="304800" y="8648700"/>
            <a:ext cx="5638800" cy="1200329"/>
          </a:xfrm>
          <a:prstGeom prst="rect">
            <a:avLst/>
          </a:prstGeom>
          <a:solidFill>
            <a:srgbClr val="0070C0"/>
          </a:solidFill>
        </p:spPr>
        <p:txBody>
          <a:bodyPr wrap="square" rtlCol="0">
            <a:spAutoFit/>
          </a:bodyPr>
          <a:lstStyle/>
          <a:p>
            <a:r>
              <a:rPr lang="en-US" b="1" dirty="0">
                <a:solidFill>
                  <a:schemeClr val="bg1"/>
                </a:solidFill>
              </a:rPr>
              <a:t>Teacher Note:</a:t>
            </a:r>
            <a:r>
              <a:rPr lang="en-US" dirty="0">
                <a:solidFill>
                  <a:schemeClr val="bg1"/>
                </a:solidFill>
              </a:rPr>
              <a:t> Model a classroom conflict (example: refusing to share markers, cutting in line, or interrupting a classmate). Ask students to identify what went wrong and how rules help solve the problem.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887925" cy="12867399"/>
          </a:xfrm>
          <a:custGeom>
            <a:avLst/>
            <a:gdLst/>
            <a:ahLst/>
            <a:cxnLst/>
            <a:rect l="l" t="t" r="r" b="b"/>
            <a:pathLst>
              <a:path w="18887925" h="12867399">
                <a:moveTo>
                  <a:pt x="0" y="0"/>
                </a:moveTo>
                <a:lnTo>
                  <a:pt x="18887925" y="0"/>
                </a:lnTo>
                <a:lnTo>
                  <a:pt x="18887925" y="12867399"/>
                </a:lnTo>
                <a:lnTo>
                  <a:pt x="0" y="12867399"/>
                </a:lnTo>
                <a:lnTo>
                  <a:pt x="0" y="0"/>
                </a:lnTo>
                <a:close/>
              </a:path>
            </a:pathLst>
          </a:custGeom>
          <a:blipFill>
            <a:blip r:embed="rId2"/>
            <a:stretch>
              <a:fillRect/>
            </a:stretch>
          </a:blipFill>
        </p:spPr>
        <p:txBody>
          <a:bodyPr/>
          <a:lstStyle/>
          <a:p>
            <a:endParaRPr lang="en-US"/>
          </a:p>
        </p:txBody>
      </p:sp>
      <p:grpSp>
        <p:nvGrpSpPr>
          <p:cNvPr id="3" name="Group 3"/>
          <p:cNvGrpSpPr/>
          <p:nvPr/>
        </p:nvGrpSpPr>
        <p:grpSpPr>
          <a:xfrm>
            <a:off x="-937194" y="8229600"/>
            <a:ext cx="25002220" cy="8229600"/>
            <a:chOff x="0" y="0"/>
            <a:chExt cx="33336293" cy="10972800"/>
          </a:xfrm>
        </p:grpSpPr>
        <p:sp>
          <p:nvSpPr>
            <p:cNvPr id="4" name="Freeform 4"/>
            <p:cNvSpPr/>
            <p:nvPr/>
          </p:nvSpPr>
          <p:spPr>
            <a:xfrm>
              <a:off x="21945600" y="0"/>
              <a:ext cx="10972800" cy="10972800"/>
            </a:xfrm>
            <a:custGeom>
              <a:avLst/>
              <a:gdLst/>
              <a:ahLst/>
              <a:cxnLst/>
              <a:rect l="l" t="t" r="r" b="b"/>
              <a:pathLst>
                <a:path w="10972800" h="10972800">
                  <a:moveTo>
                    <a:pt x="0" y="0"/>
                  </a:moveTo>
                  <a:lnTo>
                    <a:pt x="10972800" y="0"/>
                  </a:lnTo>
                  <a:lnTo>
                    <a:pt x="10972800" y="10972800"/>
                  </a:lnTo>
                  <a:lnTo>
                    <a:pt x="0" y="10972800"/>
                  </a:lnTo>
                  <a:lnTo>
                    <a:pt x="0" y="0"/>
                  </a:lnTo>
                  <a:close/>
                </a:path>
              </a:pathLst>
            </a:custGeom>
            <a:blipFill>
              <a:blip r:embed="rId3">
                <a:alphaModFix amt="6000"/>
              </a:blip>
              <a:stretch>
                <a:fillRect/>
              </a:stretch>
            </a:blipFill>
          </p:spPr>
          <p:txBody>
            <a:bodyPr/>
            <a:lstStyle/>
            <a:p>
              <a:endParaRPr lang="en-US"/>
            </a:p>
          </p:txBody>
        </p:sp>
        <p:sp>
          <p:nvSpPr>
            <p:cNvPr id="5" name="Freeform 5"/>
            <p:cNvSpPr/>
            <p:nvPr/>
          </p:nvSpPr>
          <p:spPr>
            <a:xfrm>
              <a:off x="10972800" y="0"/>
              <a:ext cx="10972800" cy="10972800"/>
            </a:xfrm>
            <a:custGeom>
              <a:avLst/>
              <a:gdLst/>
              <a:ahLst/>
              <a:cxnLst/>
              <a:rect l="l" t="t" r="r" b="b"/>
              <a:pathLst>
                <a:path w="10972800" h="10972800">
                  <a:moveTo>
                    <a:pt x="0" y="0"/>
                  </a:moveTo>
                  <a:lnTo>
                    <a:pt x="10972800" y="0"/>
                  </a:lnTo>
                  <a:lnTo>
                    <a:pt x="10972800" y="10972800"/>
                  </a:lnTo>
                  <a:lnTo>
                    <a:pt x="0" y="10972800"/>
                  </a:lnTo>
                  <a:lnTo>
                    <a:pt x="0" y="0"/>
                  </a:lnTo>
                  <a:close/>
                </a:path>
              </a:pathLst>
            </a:custGeom>
            <a:blipFill>
              <a:blip r:embed="rId3">
                <a:alphaModFix amt="6000"/>
              </a:blip>
              <a:stretch>
                <a:fillRect/>
              </a:stretch>
            </a:blipFill>
          </p:spPr>
          <p:txBody>
            <a:bodyPr/>
            <a:lstStyle/>
            <a:p>
              <a:endParaRPr lang="en-US"/>
            </a:p>
          </p:txBody>
        </p:sp>
        <p:sp>
          <p:nvSpPr>
            <p:cNvPr id="6" name="Freeform 6"/>
            <p:cNvSpPr/>
            <p:nvPr/>
          </p:nvSpPr>
          <p:spPr>
            <a:xfrm>
              <a:off x="0" y="0"/>
              <a:ext cx="10972800" cy="10972800"/>
            </a:xfrm>
            <a:custGeom>
              <a:avLst/>
              <a:gdLst/>
              <a:ahLst/>
              <a:cxnLst/>
              <a:rect l="l" t="t" r="r" b="b"/>
              <a:pathLst>
                <a:path w="10972800" h="10972800">
                  <a:moveTo>
                    <a:pt x="0" y="0"/>
                  </a:moveTo>
                  <a:lnTo>
                    <a:pt x="10972800" y="0"/>
                  </a:lnTo>
                  <a:lnTo>
                    <a:pt x="10972800" y="10972800"/>
                  </a:lnTo>
                  <a:lnTo>
                    <a:pt x="0" y="10972800"/>
                  </a:lnTo>
                  <a:lnTo>
                    <a:pt x="0" y="0"/>
                  </a:lnTo>
                  <a:close/>
                </a:path>
              </a:pathLst>
            </a:custGeom>
            <a:blipFill>
              <a:blip r:embed="rId3">
                <a:alphaModFix amt="6000"/>
              </a:blip>
              <a:stretch>
                <a:fillRect/>
              </a:stretch>
            </a:blipFill>
          </p:spPr>
          <p:txBody>
            <a:bodyPr/>
            <a:lstStyle/>
            <a:p>
              <a:endParaRPr lang="en-US"/>
            </a:p>
          </p:txBody>
        </p:sp>
        <p:sp>
          <p:nvSpPr>
            <p:cNvPr id="7" name="Freeform 7"/>
            <p:cNvSpPr/>
            <p:nvPr/>
          </p:nvSpPr>
          <p:spPr>
            <a:xfrm>
              <a:off x="22363493" y="0"/>
              <a:ext cx="10972800" cy="10972800"/>
            </a:xfrm>
            <a:custGeom>
              <a:avLst/>
              <a:gdLst/>
              <a:ahLst/>
              <a:cxnLst/>
              <a:rect l="l" t="t" r="r" b="b"/>
              <a:pathLst>
                <a:path w="10972800" h="10972800">
                  <a:moveTo>
                    <a:pt x="0" y="0"/>
                  </a:moveTo>
                  <a:lnTo>
                    <a:pt x="10972800" y="0"/>
                  </a:lnTo>
                  <a:lnTo>
                    <a:pt x="10972800" y="10972800"/>
                  </a:lnTo>
                  <a:lnTo>
                    <a:pt x="0" y="10972800"/>
                  </a:lnTo>
                  <a:lnTo>
                    <a:pt x="0" y="0"/>
                  </a:lnTo>
                  <a:close/>
                </a:path>
              </a:pathLst>
            </a:custGeom>
            <a:blipFill>
              <a:blip r:embed="rId3">
                <a:alphaModFix amt="6000"/>
              </a:blip>
              <a:stretch>
                <a:fillRect/>
              </a:stretch>
            </a:blipFill>
          </p:spPr>
          <p:txBody>
            <a:bodyPr/>
            <a:lstStyle/>
            <a:p>
              <a:endParaRPr lang="en-US"/>
            </a:p>
          </p:txBody>
        </p:sp>
      </p:grpSp>
      <p:sp>
        <p:nvSpPr>
          <p:cNvPr id="8" name="Freeform 8"/>
          <p:cNvSpPr/>
          <p:nvPr/>
        </p:nvSpPr>
        <p:spPr>
          <a:xfrm>
            <a:off x="0" y="7614962"/>
            <a:ext cx="2591877" cy="2672038"/>
          </a:xfrm>
          <a:custGeom>
            <a:avLst/>
            <a:gdLst/>
            <a:ahLst/>
            <a:cxnLst/>
            <a:rect l="l" t="t" r="r" b="b"/>
            <a:pathLst>
              <a:path w="2591877" h="2672038">
                <a:moveTo>
                  <a:pt x="0" y="0"/>
                </a:moveTo>
                <a:lnTo>
                  <a:pt x="2591877" y="0"/>
                </a:lnTo>
                <a:lnTo>
                  <a:pt x="2591877" y="2672038"/>
                </a:lnTo>
                <a:lnTo>
                  <a:pt x="0" y="2672038"/>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grpSp>
        <p:nvGrpSpPr>
          <p:cNvPr id="9" name="Group 9"/>
          <p:cNvGrpSpPr/>
          <p:nvPr/>
        </p:nvGrpSpPr>
        <p:grpSpPr>
          <a:xfrm>
            <a:off x="0" y="0"/>
            <a:ext cx="25002220" cy="8229600"/>
            <a:chOff x="0" y="0"/>
            <a:chExt cx="33336293" cy="10972800"/>
          </a:xfrm>
        </p:grpSpPr>
        <p:sp>
          <p:nvSpPr>
            <p:cNvPr id="10" name="Freeform 10"/>
            <p:cNvSpPr/>
            <p:nvPr/>
          </p:nvSpPr>
          <p:spPr>
            <a:xfrm>
              <a:off x="21945600" y="0"/>
              <a:ext cx="10972800" cy="10972800"/>
            </a:xfrm>
            <a:custGeom>
              <a:avLst/>
              <a:gdLst/>
              <a:ahLst/>
              <a:cxnLst/>
              <a:rect l="l" t="t" r="r" b="b"/>
              <a:pathLst>
                <a:path w="10972800" h="10972800">
                  <a:moveTo>
                    <a:pt x="0" y="0"/>
                  </a:moveTo>
                  <a:lnTo>
                    <a:pt x="10972800" y="0"/>
                  </a:lnTo>
                  <a:lnTo>
                    <a:pt x="10972800" y="10972800"/>
                  </a:lnTo>
                  <a:lnTo>
                    <a:pt x="0" y="10972800"/>
                  </a:lnTo>
                  <a:lnTo>
                    <a:pt x="0" y="0"/>
                  </a:lnTo>
                  <a:close/>
                </a:path>
              </a:pathLst>
            </a:custGeom>
            <a:blipFill>
              <a:blip r:embed="rId3">
                <a:alphaModFix amt="6000"/>
              </a:blip>
              <a:stretch>
                <a:fillRect/>
              </a:stretch>
            </a:blipFill>
          </p:spPr>
          <p:txBody>
            <a:bodyPr/>
            <a:lstStyle/>
            <a:p>
              <a:endParaRPr lang="en-US"/>
            </a:p>
          </p:txBody>
        </p:sp>
        <p:sp>
          <p:nvSpPr>
            <p:cNvPr id="11" name="Freeform 11"/>
            <p:cNvSpPr/>
            <p:nvPr/>
          </p:nvSpPr>
          <p:spPr>
            <a:xfrm>
              <a:off x="10972800" y="0"/>
              <a:ext cx="10972800" cy="10972800"/>
            </a:xfrm>
            <a:custGeom>
              <a:avLst/>
              <a:gdLst/>
              <a:ahLst/>
              <a:cxnLst/>
              <a:rect l="l" t="t" r="r" b="b"/>
              <a:pathLst>
                <a:path w="10972800" h="10972800">
                  <a:moveTo>
                    <a:pt x="0" y="0"/>
                  </a:moveTo>
                  <a:lnTo>
                    <a:pt x="10972800" y="0"/>
                  </a:lnTo>
                  <a:lnTo>
                    <a:pt x="10972800" y="10972800"/>
                  </a:lnTo>
                  <a:lnTo>
                    <a:pt x="0" y="10972800"/>
                  </a:lnTo>
                  <a:lnTo>
                    <a:pt x="0" y="0"/>
                  </a:lnTo>
                  <a:close/>
                </a:path>
              </a:pathLst>
            </a:custGeom>
            <a:blipFill>
              <a:blip r:embed="rId3">
                <a:alphaModFix amt="6000"/>
              </a:blip>
              <a:stretch>
                <a:fillRect/>
              </a:stretch>
            </a:blipFill>
          </p:spPr>
          <p:txBody>
            <a:bodyPr/>
            <a:lstStyle/>
            <a:p>
              <a:endParaRPr lang="en-US"/>
            </a:p>
          </p:txBody>
        </p:sp>
        <p:sp>
          <p:nvSpPr>
            <p:cNvPr id="12" name="Freeform 12"/>
            <p:cNvSpPr/>
            <p:nvPr/>
          </p:nvSpPr>
          <p:spPr>
            <a:xfrm>
              <a:off x="0" y="0"/>
              <a:ext cx="10972800" cy="10972800"/>
            </a:xfrm>
            <a:custGeom>
              <a:avLst/>
              <a:gdLst/>
              <a:ahLst/>
              <a:cxnLst/>
              <a:rect l="l" t="t" r="r" b="b"/>
              <a:pathLst>
                <a:path w="10972800" h="10972800">
                  <a:moveTo>
                    <a:pt x="0" y="0"/>
                  </a:moveTo>
                  <a:lnTo>
                    <a:pt x="10972800" y="0"/>
                  </a:lnTo>
                  <a:lnTo>
                    <a:pt x="10972800" y="10972800"/>
                  </a:lnTo>
                  <a:lnTo>
                    <a:pt x="0" y="10972800"/>
                  </a:lnTo>
                  <a:lnTo>
                    <a:pt x="0" y="0"/>
                  </a:lnTo>
                  <a:close/>
                </a:path>
              </a:pathLst>
            </a:custGeom>
            <a:blipFill>
              <a:blip r:embed="rId3">
                <a:alphaModFix amt="6000"/>
              </a:blip>
              <a:stretch>
                <a:fillRect/>
              </a:stretch>
            </a:blipFill>
          </p:spPr>
          <p:txBody>
            <a:bodyPr/>
            <a:lstStyle/>
            <a:p>
              <a:endParaRPr lang="en-US"/>
            </a:p>
          </p:txBody>
        </p:sp>
        <p:sp>
          <p:nvSpPr>
            <p:cNvPr id="13" name="Freeform 13"/>
            <p:cNvSpPr/>
            <p:nvPr/>
          </p:nvSpPr>
          <p:spPr>
            <a:xfrm>
              <a:off x="22363493" y="0"/>
              <a:ext cx="10972800" cy="10972800"/>
            </a:xfrm>
            <a:custGeom>
              <a:avLst/>
              <a:gdLst/>
              <a:ahLst/>
              <a:cxnLst/>
              <a:rect l="l" t="t" r="r" b="b"/>
              <a:pathLst>
                <a:path w="10972800" h="10972800">
                  <a:moveTo>
                    <a:pt x="0" y="0"/>
                  </a:moveTo>
                  <a:lnTo>
                    <a:pt x="10972800" y="0"/>
                  </a:lnTo>
                  <a:lnTo>
                    <a:pt x="10972800" y="10972800"/>
                  </a:lnTo>
                  <a:lnTo>
                    <a:pt x="0" y="10972800"/>
                  </a:lnTo>
                  <a:lnTo>
                    <a:pt x="0" y="0"/>
                  </a:lnTo>
                  <a:close/>
                </a:path>
              </a:pathLst>
            </a:custGeom>
            <a:blipFill>
              <a:blip r:embed="rId3">
                <a:alphaModFix amt="6000"/>
              </a:blip>
              <a:stretch>
                <a:fillRect/>
              </a:stretch>
            </a:blipFill>
          </p:spPr>
          <p:txBody>
            <a:bodyPr/>
            <a:lstStyle/>
            <a:p>
              <a:endParaRPr lang="en-US"/>
            </a:p>
          </p:txBody>
        </p:sp>
      </p:grpSp>
      <p:sp>
        <p:nvSpPr>
          <p:cNvPr id="14" name="TextBox 14"/>
          <p:cNvSpPr txBox="1"/>
          <p:nvPr/>
        </p:nvSpPr>
        <p:spPr>
          <a:xfrm>
            <a:off x="3412134" y="-235519"/>
            <a:ext cx="11368482" cy="1477652"/>
          </a:xfrm>
          <a:prstGeom prst="rect">
            <a:avLst/>
          </a:prstGeom>
        </p:spPr>
        <p:txBody>
          <a:bodyPr lIns="0" tIns="0" rIns="0" bIns="0" rtlCol="0" anchor="t">
            <a:spAutoFit/>
          </a:bodyPr>
          <a:lstStyle/>
          <a:p>
            <a:pPr algn="ctr">
              <a:lnSpc>
                <a:spcPts val="12739"/>
              </a:lnSpc>
            </a:pPr>
            <a:r>
              <a:rPr lang="en-US" sz="6999">
                <a:solidFill>
                  <a:srgbClr val="004AAD"/>
                </a:solidFill>
                <a:latin typeface="Shrikhand"/>
                <a:ea typeface="Shrikhand"/>
                <a:cs typeface="Shrikhand"/>
                <a:sym typeface="Shrikhand"/>
              </a:rPr>
              <a:t>What are the Rules?</a:t>
            </a:r>
          </a:p>
        </p:txBody>
      </p:sp>
      <p:sp>
        <p:nvSpPr>
          <p:cNvPr id="15" name="Freeform 15"/>
          <p:cNvSpPr/>
          <p:nvPr/>
        </p:nvSpPr>
        <p:spPr>
          <a:xfrm>
            <a:off x="674588" y="2626188"/>
            <a:ext cx="2831539" cy="3664637"/>
          </a:xfrm>
          <a:custGeom>
            <a:avLst/>
            <a:gdLst/>
            <a:ahLst/>
            <a:cxnLst/>
            <a:rect l="l" t="t" r="r" b="b"/>
            <a:pathLst>
              <a:path w="2831539" h="3664637">
                <a:moveTo>
                  <a:pt x="0" y="0"/>
                </a:moveTo>
                <a:lnTo>
                  <a:pt x="2831539" y="0"/>
                </a:lnTo>
                <a:lnTo>
                  <a:pt x="2831539" y="3664637"/>
                </a:lnTo>
                <a:lnTo>
                  <a:pt x="0" y="3664637"/>
                </a:lnTo>
                <a:lnTo>
                  <a:pt x="0" y="0"/>
                </a:lnTo>
                <a:close/>
              </a:path>
            </a:pathLst>
          </a:custGeom>
          <a:blipFill>
            <a:blip r:embed="rId5"/>
            <a:stretch>
              <a:fillRect/>
            </a:stretch>
          </a:blipFill>
          <a:ln w="38100" cap="sq">
            <a:solidFill>
              <a:srgbClr val="5E17EB"/>
            </a:solidFill>
            <a:prstDash val="solid"/>
            <a:miter/>
          </a:ln>
        </p:spPr>
        <p:txBody>
          <a:bodyPr/>
          <a:lstStyle/>
          <a:p>
            <a:endParaRPr lang="en-US"/>
          </a:p>
        </p:txBody>
      </p:sp>
      <p:sp>
        <p:nvSpPr>
          <p:cNvPr id="16" name="Freeform 16"/>
          <p:cNvSpPr/>
          <p:nvPr/>
        </p:nvSpPr>
        <p:spPr>
          <a:xfrm>
            <a:off x="2247240" y="9985248"/>
            <a:ext cx="7315200" cy="301752"/>
          </a:xfrm>
          <a:custGeom>
            <a:avLst/>
            <a:gdLst/>
            <a:ahLst/>
            <a:cxnLst/>
            <a:rect l="l" t="t" r="r" b="b"/>
            <a:pathLst>
              <a:path w="7315200" h="301752">
                <a:moveTo>
                  <a:pt x="0" y="0"/>
                </a:moveTo>
                <a:lnTo>
                  <a:pt x="7315200" y="0"/>
                </a:lnTo>
                <a:lnTo>
                  <a:pt x="7315200" y="301752"/>
                </a:lnTo>
                <a:lnTo>
                  <a:pt x="0" y="301752"/>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a:p>
        </p:txBody>
      </p:sp>
      <p:sp>
        <p:nvSpPr>
          <p:cNvPr id="17" name="Freeform 17"/>
          <p:cNvSpPr/>
          <p:nvPr/>
        </p:nvSpPr>
        <p:spPr>
          <a:xfrm>
            <a:off x="9674281" y="9985248"/>
            <a:ext cx="7315200" cy="301752"/>
          </a:xfrm>
          <a:custGeom>
            <a:avLst/>
            <a:gdLst/>
            <a:ahLst/>
            <a:cxnLst/>
            <a:rect l="l" t="t" r="r" b="b"/>
            <a:pathLst>
              <a:path w="7315200" h="301752">
                <a:moveTo>
                  <a:pt x="0" y="0"/>
                </a:moveTo>
                <a:lnTo>
                  <a:pt x="7315200" y="0"/>
                </a:lnTo>
                <a:lnTo>
                  <a:pt x="7315200" y="301752"/>
                </a:lnTo>
                <a:lnTo>
                  <a:pt x="0" y="301752"/>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a:p>
        </p:txBody>
      </p:sp>
      <p:sp>
        <p:nvSpPr>
          <p:cNvPr id="18" name="Freeform 18"/>
          <p:cNvSpPr/>
          <p:nvPr/>
        </p:nvSpPr>
        <p:spPr>
          <a:xfrm>
            <a:off x="17103781" y="9985248"/>
            <a:ext cx="7315200" cy="301752"/>
          </a:xfrm>
          <a:custGeom>
            <a:avLst/>
            <a:gdLst/>
            <a:ahLst/>
            <a:cxnLst/>
            <a:rect l="l" t="t" r="r" b="b"/>
            <a:pathLst>
              <a:path w="7315200" h="301752">
                <a:moveTo>
                  <a:pt x="0" y="0"/>
                </a:moveTo>
                <a:lnTo>
                  <a:pt x="7315200" y="0"/>
                </a:lnTo>
                <a:lnTo>
                  <a:pt x="7315200" y="301752"/>
                </a:lnTo>
                <a:lnTo>
                  <a:pt x="0" y="301752"/>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a:p>
        </p:txBody>
      </p:sp>
      <p:sp>
        <p:nvSpPr>
          <p:cNvPr id="19" name="Freeform 19"/>
          <p:cNvSpPr/>
          <p:nvPr/>
        </p:nvSpPr>
        <p:spPr>
          <a:xfrm>
            <a:off x="14747947" y="461807"/>
            <a:ext cx="3347342" cy="502101"/>
          </a:xfrm>
          <a:custGeom>
            <a:avLst/>
            <a:gdLst/>
            <a:ahLst/>
            <a:cxnLst/>
            <a:rect l="l" t="t" r="r" b="b"/>
            <a:pathLst>
              <a:path w="3347342" h="502101">
                <a:moveTo>
                  <a:pt x="0" y="0"/>
                </a:moveTo>
                <a:lnTo>
                  <a:pt x="3347342" y="0"/>
                </a:lnTo>
                <a:lnTo>
                  <a:pt x="3347342" y="502101"/>
                </a:lnTo>
                <a:lnTo>
                  <a:pt x="0" y="502101"/>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US"/>
          </a:p>
        </p:txBody>
      </p:sp>
      <p:sp>
        <p:nvSpPr>
          <p:cNvPr id="20" name="Freeform 20"/>
          <p:cNvSpPr/>
          <p:nvPr/>
        </p:nvSpPr>
        <p:spPr>
          <a:xfrm>
            <a:off x="158784" y="461807"/>
            <a:ext cx="3347342" cy="502101"/>
          </a:xfrm>
          <a:custGeom>
            <a:avLst/>
            <a:gdLst/>
            <a:ahLst/>
            <a:cxnLst/>
            <a:rect l="l" t="t" r="r" b="b"/>
            <a:pathLst>
              <a:path w="3347342" h="502101">
                <a:moveTo>
                  <a:pt x="0" y="0"/>
                </a:moveTo>
                <a:lnTo>
                  <a:pt x="3347343" y="0"/>
                </a:lnTo>
                <a:lnTo>
                  <a:pt x="3347343" y="502101"/>
                </a:lnTo>
                <a:lnTo>
                  <a:pt x="0" y="502101"/>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US"/>
          </a:p>
        </p:txBody>
      </p:sp>
      <p:grpSp>
        <p:nvGrpSpPr>
          <p:cNvPr id="21" name="Group 21"/>
          <p:cNvGrpSpPr/>
          <p:nvPr/>
        </p:nvGrpSpPr>
        <p:grpSpPr>
          <a:xfrm>
            <a:off x="4238356" y="1333516"/>
            <a:ext cx="9811288" cy="8560349"/>
            <a:chOff x="0" y="0"/>
            <a:chExt cx="2584043" cy="2254577"/>
          </a:xfrm>
        </p:grpSpPr>
        <p:sp>
          <p:nvSpPr>
            <p:cNvPr id="22" name="Freeform 22"/>
            <p:cNvSpPr/>
            <p:nvPr/>
          </p:nvSpPr>
          <p:spPr>
            <a:xfrm>
              <a:off x="0" y="0"/>
              <a:ext cx="2584043" cy="2254577"/>
            </a:xfrm>
            <a:custGeom>
              <a:avLst/>
              <a:gdLst/>
              <a:ahLst/>
              <a:cxnLst/>
              <a:rect l="l" t="t" r="r" b="b"/>
              <a:pathLst>
                <a:path w="2584043" h="2254577">
                  <a:moveTo>
                    <a:pt x="0" y="0"/>
                  </a:moveTo>
                  <a:lnTo>
                    <a:pt x="2584043" y="0"/>
                  </a:lnTo>
                  <a:lnTo>
                    <a:pt x="2584043" y="2254577"/>
                  </a:lnTo>
                  <a:lnTo>
                    <a:pt x="0" y="2254577"/>
                  </a:lnTo>
                  <a:close/>
                </a:path>
              </a:pathLst>
            </a:custGeom>
            <a:solidFill>
              <a:srgbClr val="FFFFFF"/>
            </a:solidFill>
          </p:spPr>
          <p:txBody>
            <a:bodyPr/>
            <a:lstStyle/>
            <a:p>
              <a:endParaRPr lang="en-US"/>
            </a:p>
          </p:txBody>
        </p:sp>
        <p:sp>
          <p:nvSpPr>
            <p:cNvPr id="23" name="TextBox 23"/>
            <p:cNvSpPr txBox="1"/>
            <p:nvPr/>
          </p:nvSpPr>
          <p:spPr>
            <a:xfrm>
              <a:off x="0" y="-38100"/>
              <a:ext cx="2584043" cy="2292677"/>
            </a:xfrm>
            <a:prstGeom prst="rect">
              <a:avLst/>
            </a:prstGeom>
          </p:spPr>
          <p:txBody>
            <a:bodyPr lIns="50800" tIns="50800" rIns="50800" bIns="50800" rtlCol="0" anchor="ctr"/>
            <a:lstStyle/>
            <a:p>
              <a:pPr algn="ctr">
                <a:lnSpc>
                  <a:spcPts val="2659"/>
                </a:lnSpc>
                <a:spcBef>
                  <a:spcPct val="0"/>
                </a:spcBef>
              </a:pPr>
              <a:endParaRPr/>
            </a:p>
          </p:txBody>
        </p:sp>
      </p:grpSp>
      <p:sp>
        <p:nvSpPr>
          <p:cNvPr id="24" name="Freeform 24"/>
          <p:cNvSpPr/>
          <p:nvPr/>
        </p:nvSpPr>
        <p:spPr>
          <a:xfrm>
            <a:off x="4238356" y="1333516"/>
            <a:ext cx="9811288" cy="8560349"/>
          </a:xfrm>
          <a:custGeom>
            <a:avLst/>
            <a:gdLst/>
            <a:ahLst/>
            <a:cxnLst/>
            <a:rect l="l" t="t" r="r" b="b"/>
            <a:pathLst>
              <a:path w="9811288" h="8560349">
                <a:moveTo>
                  <a:pt x="0" y="0"/>
                </a:moveTo>
                <a:lnTo>
                  <a:pt x="9811288" y="0"/>
                </a:lnTo>
                <a:lnTo>
                  <a:pt x="9811288" y="8560349"/>
                </a:lnTo>
                <a:lnTo>
                  <a:pt x="0" y="8560349"/>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US"/>
          </a:p>
        </p:txBody>
      </p:sp>
      <p:sp>
        <p:nvSpPr>
          <p:cNvPr id="25" name="Freeform 25"/>
          <p:cNvSpPr/>
          <p:nvPr/>
        </p:nvSpPr>
        <p:spPr>
          <a:xfrm>
            <a:off x="14783069" y="2626188"/>
            <a:ext cx="2831539" cy="3664637"/>
          </a:xfrm>
          <a:custGeom>
            <a:avLst/>
            <a:gdLst/>
            <a:ahLst/>
            <a:cxnLst/>
            <a:rect l="l" t="t" r="r" b="b"/>
            <a:pathLst>
              <a:path w="2831539" h="3664637">
                <a:moveTo>
                  <a:pt x="0" y="0"/>
                </a:moveTo>
                <a:lnTo>
                  <a:pt x="2831539" y="0"/>
                </a:lnTo>
                <a:lnTo>
                  <a:pt x="2831539" y="3664637"/>
                </a:lnTo>
                <a:lnTo>
                  <a:pt x="0" y="3664637"/>
                </a:lnTo>
                <a:lnTo>
                  <a:pt x="0" y="0"/>
                </a:lnTo>
                <a:close/>
              </a:path>
            </a:pathLst>
          </a:custGeom>
          <a:blipFill>
            <a:blip r:embed="rId5"/>
            <a:stretch>
              <a:fillRect/>
            </a:stretch>
          </a:blipFill>
          <a:ln w="38100" cap="sq">
            <a:solidFill>
              <a:srgbClr val="5E17EB"/>
            </a:solidFill>
            <a:prstDash val="solid"/>
            <a:miter/>
          </a:ln>
        </p:spPr>
        <p:txBody>
          <a:bodyPr/>
          <a:lstStyle/>
          <a:p>
            <a:endParaRPr lang="en-US"/>
          </a:p>
        </p:txBody>
      </p:sp>
      <p:sp>
        <p:nvSpPr>
          <p:cNvPr id="26" name="Freeform 26"/>
          <p:cNvSpPr/>
          <p:nvPr/>
        </p:nvSpPr>
        <p:spPr>
          <a:xfrm>
            <a:off x="15078072" y="7445042"/>
            <a:ext cx="2241534" cy="2261320"/>
          </a:xfrm>
          <a:custGeom>
            <a:avLst/>
            <a:gdLst/>
            <a:ahLst/>
            <a:cxnLst/>
            <a:rect l="l" t="t" r="r" b="b"/>
            <a:pathLst>
              <a:path w="2241534" h="2261320">
                <a:moveTo>
                  <a:pt x="0" y="0"/>
                </a:moveTo>
                <a:lnTo>
                  <a:pt x="2241533" y="0"/>
                </a:lnTo>
                <a:lnTo>
                  <a:pt x="2241533" y="2261321"/>
                </a:lnTo>
                <a:lnTo>
                  <a:pt x="0" y="2261321"/>
                </a:lnTo>
                <a:lnTo>
                  <a:pt x="0" y="0"/>
                </a:lnTo>
                <a:close/>
              </a:path>
            </a:pathLst>
          </a:custGeom>
          <a:blipFill>
            <a:blip r:embed="rId9"/>
            <a:stretch>
              <a:fillRect/>
            </a:stretch>
          </a:blipFill>
        </p:spPr>
        <p:txBody>
          <a:bodyPr/>
          <a:lstStyle/>
          <a:p>
            <a:endParaRPr lang="en-US"/>
          </a:p>
        </p:txBody>
      </p:sp>
      <p:sp>
        <p:nvSpPr>
          <p:cNvPr id="27" name="TextBox 27"/>
          <p:cNvSpPr txBox="1"/>
          <p:nvPr/>
        </p:nvSpPr>
        <p:spPr>
          <a:xfrm>
            <a:off x="5266675" y="1102780"/>
            <a:ext cx="2863184" cy="1208610"/>
          </a:xfrm>
          <a:prstGeom prst="rect">
            <a:avLst/>
          </a:prstGeom>
        </p:spPr>
        <p:txBody>
          <a:bodyPr lIns="0" tIns="0" rIns="0" bIns="0" rtlCol="0" anchor="t">
            <a:spAutoFit/>
          </a:bodyPr>
          <a:lstStyle/>
          <a:p>
            <a:pPr algn="l">
              <a:lnSpc>
                <a:spcPts val="10418"/>
              </a:lnSpc>
            </a:pPr>
            <a:r>
              <a:rPr lang="en-US" sz="5724">
                <a:solidFill>
                  <a:srgbClr val="93181D"/>
                </a:solidFill>
                <a:latin typeface="Shrikhand"/>
                <a:ea typeface="Shrikhand"/>
                <a:cs typeface="Shrikhand"/>
                <a:sym typeface="Shrikhand"/>
              </a:rPr>
              <a:t>School</a:t>
            </a:r>
          </a:p>
        </p:txBody>
      </p:sp>
      <p:sp>
        <p:nvSpPr>
          <p:cNvPr id="28" name="TextBox 28"/>
          <p:cNvSpPr txBox="1"/>
          <p:nvPr/>
        </p:nvSpPr>
        <p:spPr>
          <a:xfrm>
            <a:off x="10468697" y="1102780"/>
            <a:ext cx="2863184" cy="1208610"/>
          </a:xfrm>
          <a:prstGeom prst="rect">
            <a:avLst/>
          </a:prstGeom>
        </p:spPr>
        <p:txBody>
          <a:bodyPr lIns="0" tIns="0" rIns="0" bIns="0" rtlCol="0" anchor="t">
            <a:spAutoFit/>
          </a:bodyPr>
          <a:lstStyle/>
          <a:p>
            <a:pPr algn="l">
              <a:lnSpc>
                <a:spcPts val="10418"/>
              </a:lnSpc>
            </a:pPr>
            <a:r>
              <a:rPr lang="en-US" sz="5724">
                <a:solidFill>
                  <a:srgbClr val="032049"/>
                </a:solidFill>
                <a:latin typeface="Shrikhand"/>
                <a:ea typeface="Shrikhand"/>
                <a:cs typeface="Shrikhand"/>
                <a:sym typeface="Shrikhand"/>
              </a:rPr>
              <a:t>Home</a:t>
            </a:r>
          </a:p>
        </p:txBody>
      </p:sp>
      <p:sp>
        <p:nvSpPr>
          <p:cNvPr id="29" name="TextBox 28">
            <a:extLst>
              <a:ext uri="{FF2B5EF4-FFF2-40B4-BE49-F238E27FC236}">
                <a16:creationId xmlns:a16="http://schemas.microsoft.com/office/drawing/2014/main" id="{3E208D71-4038-8C3B-48D7-6600F38CBFFC}"/>
              </a:ext>
            </a:extLst>
          </p:cNvPr>
          <p:cNvSpPr txBox="1"/>
          <p:nvPr/>
        </p:nvSpPr>
        <p:spPr>
          <a:xfrm>
            <a:off x="14325600" y="1028700"/>
            <a:ext cx="4191000" cy="1477328"/>
          </a:xfrm>
          <a:prstGeom prst="rect">
            <a:avLst/>
          </a:prstGeom>
          <a:solidFill>
            <a:srgbClr val="C00000"/>
          </a:solidFill>
        </p:spPr>
        <p:txBody>
          <a:bodyPr wrap="square" rtlCol="0">
            <a:spAutoFit/>
          </a:bodyPr>
          <a:lstStyle/>
          <a:p>
            <a:r>
              <a:rPr lang="en-US" b="1" dirty="0">
                <a:solidFill>
                  <a:schemeClr val="bg1"/>
                </a:solidFill>
              </a:rPr>
              <a:t>Teacher Note:</a:t>
            </a:r>
            <a:r>
              <a:rPr lang="en-US" dirty="0">
                <a:solidFill>
                  <a:schemeClr val="bg1"/>
                </a:solidFill>
              </a:rPr>
              <a:t> This lesson works best when students compare the Constitution to rules they already follow. Consider replacing these examples with your classroom expectations or school behavior matrix.</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38100"/>
            <a:ext cx="18887925" cy="12867399"/>
          </a:xfrm>
          <a:custGeom>
            <a:avLst/>
            <a:gdLst/>
            <a:ahLst/>
            <a:cxnLst/>
            <a:rect l="l" t="t" r="r" b="b"/>
            <a:pathLst>
              <a:path w="18887925" h="12867399">
                <a:moveTo>
                  <a:pt x="0" y="0"/>
                </a:moveTo>
                <a:lnTo>
                  <a:pt x="18887925" y="0"/>
                </a:lnTo>
                <a:lnTo>
                  <a:pt x="18887925" y="12867399"/>
                </a:lnTo>
                <a:lnTo>
                  <a:pt x="0" y="12867399"/>
                </a:lnTo>
                <a:lnTo>
                  <a:pt x="0" y="0"/>
                </a:lnTo>
                <a:close/>
              </a:path>
            </a:pathLst>
          </a:custGeom>
          <a:blipFill>
            <a:blip r:embed="rId2"/>
            <a:stretch>
              <a:fillRect/>
            </a:stretch>
          </a:blipFill>
        </p:spPr>
        <p:txBody>
          <a:bodyPr/>
          <a:lstStyle/>
          <a:p>
            <a:endParaRPr lang="en-US"/>
          </a:p>
        </p:txBody>
      </p:sp>
      <p:sp>
        <p:nvSpPr>
          <p:cNvPr id="3" name="Freeform 3"/>
          <p:cNvSpPr/>
          <p:nvPr/>
        </p:nvSpPr>
        <p:spPr>
          <a:xfrm>
            <a:off x="0" y="0"/>
            <a:ext cx="3105219" cy="360982"/>
          </a:xfrm>
          <a:custGeom>
            <a:avLst/>
            <a:gdLst/>
            <a:ahLst/>
            <a:cxnLst/>
            <a:rect l="l" t="t" r="r" b="b"/>
            <a:pathLst>
              <a:path w="3105219" h="360982">
                <a:moveTo>
                  <a:pt x="0" y="0"/>
                </a:moveTo>
                <a:lnTo>
                  <a:pt x="3105219" y="0"/>
                </a:lnTo>
                <a:lnTo>
                  <a:pt x="3105219" y="360982"/>
                </a:lnTo>
                <a:lnTo>
                  <a:pt x="0" y="360982"/>
                </a:lnTo>
                <a:lnTo>
                  <a:pt x="0" y="0"/>
                </a:lnTo>
                <a:close/>
              </a:path>
            </a:pathLst>
          </a:custGeom>
          <a:blipFill>
            <a:blip r:embed="rId3"/>
            <a:stretch>
              <a:fillRect/>
            </a:stretch>
          </a:blipFill>
        </p:spPr>
        <p:txBody>
          <a:bodyPr/>
          <a:lstStyle/>
          <a:p>
            <a:endParaRPr lang="en-US"/>
          </a:p>
        </p:txBody>
      </p:sp>
      <p:sp>
        <p:nvSpPr>
          <p:cNvPr id="4" name="Freeform 4"/>
          <p:cNvSpPr/>
          <p:nvPr/>
        </p:nvSpPr>
        <p:spPr>
          <a:xfrm>
            <a:off x="3212877" y="0"/>
            <a:ext cx="3105219" cy="360982"/>
          </a:xfrm>
          <a:custGeom>
            <a:avLst/>
            <a:gdLst/>
            <a:ahLst/>
            <a:cxnLst/>
            <a:rect l="l" t="t" r="r" b="b"/>
            <a:pathLst>
              <a:path w="3105219" h="360982">
                <a:moveTo>
                  <a:pt x="0" y="0"/>
                </a:moveTo>
                <a:lnTo>
                  <a:pt x="3105219" y="0"/>
                </a:lnTo>
                <a:lnTo>
                  <a:pt x="3105219" y="360982"/>
                </a:lnTo>
                <a:lnTo>
                  <a:pt x="0" y="360982"/>
                </a:lnTo>
                <a:lnTo>
                  <a:pt x="0" y="0"/>
                </a:lnTo>
                <a:close/>
              </a:path>
            </a:pathLst>
          </a:custGeom>
          <a:blipFill>
            <a:blip r:embed="rId3"/>
            <a:stretch>
              <a:fillRect/>
            </a:stretch>
          </a:blipFill>
        </p:spPr>
        <p:txBody>
          <a:bodyPr/>
          <a:lstStyle/>
          <a:p>
            <a:endParaRPr lang="en-US"/>
          </a:p>
        </p:txBody>
      </p:sp>
      <p:sp>
        <p:nvSpPr>
          <p:cNvPr id="5" name="Freeform 5"/>
          <p:cNvSpPr/>
          <p:nvPr/>
        </p:nvSpPr>
        <p:spPr>
          <a:xfrm>
            <a:off x="6425753" y="0"/>
            <a:ext cx="3105219" cy="360982"/>
          </a:xfrm>
          <a:custGeom>
            <a:avLst/>
            <a:gdLst/>
            <a:ahLst/>
            <a:cxnLst/>
            <a:rect l="l" t="t" r="r" b="b"/>
            <a:pathLst>
              <a:path w="3105219" h="360982">
                <a:moveTo>
                  <a:pt x="0" y="0"/>
                </a:moveTo>
                <a:lnTo>
                  <a:pt x="3105219" y="0"/>
                </a:lnTo>
                <a:lnTo>
                  <a:pt x="3105219" y="360982"/>
                </a:lnTo>
                <a:lnTo>
                  <a:pt x="0" y="360982"/>
                </a:lnTo>
                <a:lnTo>
                  <a:pt x="0" y="0"/>
                </a:lnTo>
                <a:close/>
              </a:path>
            </a:pathLst>
          </a:custGeom>
          <a:blipFill>
            <a:blip r:embed="rId3"/>
            <a:stretch>
              <a:fillRect/>
            </a:stretch>
          </a:blipFill>
        </p:spPr>
        <p:txBody>
          <a:bodyPr/>
          <a:lstStyle/>
          <a:p>
            <a:endParaRPr lang="en-US"/>
          </a:p>
        </p:txBody>
      </p:sp>
      <p:sp>
        <p:nvSpPr>
          <p:cNvPr id="6" name="Freeform 6"/>
          <p:cNvSpPr/>
          <p:nvPr/>
        </p:nvSpPr>
        <p:spPr>
          <a:xfrm>
            <a:off x="9638630" y="0"/>
            <a:ext cx="3105219" cy="360982"/>
          </a:xfrm>
          <a:custGeom>
            <a:avLst/>
            <a:gdLst/>
            <a:ahLst/>
            <a:cxnLst/>
            <a:rect l="l" t="t" r="r" b="b"/>
            <a:pathLst>
              <a:path w="3105219" h="360982">
                <a:moveTo>
                  <a:pt x="0" y="0"/>
                </a:moveTo>
                <a:lnTo>
                  <a:pt x="3105219" y="0"/>
                </a:lnTo>
                <a:lnTo>
                  <a:pt x="3105219" y="360982"/>
                </a:lnTo>
                <a:lnTo>
                  <a:pt x="0" y="360982"/>
                </a:lnTo>
                <a:lnTo>
                  <a:pt x="0" y="0"/>
                </a:lnTo>
                <a:close/>
              </a:path>
            </a:pathLst>
          </a:custGeom>
          <a:blipFill>
            <a:blip r:embed="rId3"/>
            <a:stretch>
              <a:fillRect/>
            </a:stretch>
          </a:blipFill>
        </p:spPr>
        <p:txBody>
          <a:bodyPr/>
          <a:lstStyle/>
          <a:p>
            <a:endParaRPr lang="en-US"/>
          </a:p>
        </p:txBody>
      </p:sp>
      <p:sp>
        <p:nvSpPr>
          <p:cNvPr id="7" name="Freeform 7"/>
          <p:cNvSpPr/>
          <p:nvPr/>
        </p:nvSpPr>
        <p:spPr>
          <a:xfrm>
            <a:off x="12851506" y="0"/>
            <a:ext cx="3105219" cy="360982"/>
          </a:xfrm>
          <a:custGeom>
            <a:avLst/>
            <a:gdLst/>
            <a:ahLst/>
            <a:cxnLst/>
            <a:rect l="l" t="t" r="r" b="b"/>
            <a:pathLst>
              <a:path w="3105219" h="360982">
                <a:moveTo>
                  <a:pt x="0" y="0"/>
                </a:moveTo>
                <a:lnTo>
                  <a:pt x="3105220" y="0"/>
                </a:lnTo>
                <a:lnTo>
                  <a:pt x="3105220" y="360982"/>
                </a:lnTo>
                <a:lnTo>
                  <a:pt x="0" y="360982"/>
                </a:lnTo>
                <a:lnTo>
                  <a:pt x="0" y="0"/>
                </a:lnTo>
                <a:close/>
              </a:path>
            </a:pathLst>
          </a:custGeom>
          <a:blipFill>
            <a:blip r:embed="rId3"/>
            <a:stretch>
              <a:fillRect/>
            </a:stretch>
          </a:blipFill>
        </p:spPr>
        <p:txBody>
          <a:bodyPr/>
          <a:lstStyle/>
          <a:p>
            <a:endParaRPr lang="en-US"/>
          </a:p>
        </p:txBody>
      </p:sp>
      <p:sp>
        <p:nvSpPr>
          <p:cNvPr id="8" name="Freeform 8"/>
          <p:cNvSpPr/>
          <p:nvPr/>
        </p:nvSpPr>
        <p:spPr>
          <a:xfrm>
            <a:off x="16064383" y="0"/>
            <a:ext cx="3105219" cy="360982"/>
          </a:xfrm>
          <a:custGeom>
            <a:avLst/>
            <a:gdLst/>
            <a:ahLst/>
            <a:cxnLst/>
            <a:rect l="l" t="t" r="r" b="b"/>
            <a:pathLst>
              <a:path w="3105219" h="360982">
                <a:moveTo>
                  <a:pt x="0" y="0"/>
                </a:moveTo>
                <a:lnTo>
                  <a:pt x="3105219" y="0"/>
                </a:lnTo>
                <a:lnTo>
                  <a:pt x="3105219" y="360982"/>
                </a:lnTo>
                <a:lnTo>
                  <a:pt x="0" y="360982"/>
                </a:lnTo>
                <a:lnTo>
                  <a:pt x="0" y="0"/>
                </a:lnTo>
                <a:close/>
              </a:path>
            </a:pathLst>
          </a:custGeom>
          <a:blipFill>
            <a:blip r:embed="rId3"/>
            <a:stretch>
              <a:fillRect/>
            </a:stretch>
          </a:blipFill>
        </p:spPr>
        <p:txBody>
          <a:bodyPr/>
          <a:lstStyle/>
          <a:p>
            <a:endParaRPr lang="en-US"/>
          </a:p>
        </p:txBody>
      </p:sp>
      <p:sp>
        <p:nvSpPr>
          <p:cNvPr id="9" name="Freeform 9"/>
          <p:cNvSpPr/>
          <p:nvPr/>
        </p:nvSpPr>
        <p:spPr>
          <a:xfrm>
            <a:off x="0" y="9941454"/>
            <a:ext cx="3105219" cy="360982"/>
          </a:xfrm>
          <a:custGeom>
            <a:avLst/>
            <a:gdLst/>
            <a:ahLst/>
            <a:cxnLst/>
            <a:rect l="l" t="t" r="r" b="b"/>
            <a:pathLst>
              <a:path w="3105219" h="360982">
                <a:moveTo>
                  <a:pt x="0" y="0"/>
                </a:moveTo>
                <a:lnTo>
                  <a:pt x="3105219" y="0"/>
                </a:lnTo>
                <a:lnTo>
                  <a:pt x="3105219" y="360982"/>
                </a:lnTo>
                <a:lnTo>
                  <a:pt x="0" y="360982"/>
                </a:lnTo>
                <a:lnTo>
                  <a:pt x="0" y="0"/>
                </a:lnTo>
                <a:close/>
              </a:path>
            </a:pathLst>
          </a:custGeom>
          <a:blipFill>
            <a:blip r:embed="rId3"/>
            <a:stretch>
              <a:fillRect/>
            </a:stretch>
          </a:blipFill>
        </p:spPr>
        <p:txBody>
          <a:bodyPr/>
          <a:lstStyle/>
          <a:p>
            <a:endParaRPr lang="en-US"/>
          </a:p>
        </p:txBody>
      </p:sp>
      <p:sp>
        <p:nvSpPr>
          <p:cNvPr id="10" name="Freeform 10"/>
          <p:cNvSpPr/>
          <p:nvPr/>
        </p:nvSpPr>
        <p:spPr>
          <a:xfrm>
            <a:off x="3212877" y="9941454"/>
            <a:ext cx="3105219" cy="360982"/>
          </a:xfrm>
          <a:custGeom>
            <a:avLst/>
            <a:gdLst/>
            <a:ahLst/>
            <a:cxnLst/>
            <a:rect l="l" t="t" r="r" b="b"/>
            <a:pathLst>
              <a:path w="3105219" h="360982">
                <a:moveTo>
                  <a:pt x="0" y="0"/>
                </a:moveTo>
                <a:lnTo>
                  <a:pt x="3105219" y="0"/>
                </a:lnTo>
                <a:lnTo>
                  <a:pt x="3105219" y="360982"/>
                </a:lnTo>
                <a:lnTo>
                  <a:pt x="0" y="360982"/>
                </a:lnTo>
                <a:lnTo>
                  <a:pt x="0" y="0"/>
                </a:lnTo>
                <a:close/>
              </a:path>
            </a:pathLst>
          </a:custGeom>
          <a:blipFill>
            <a:blip r:embed="rId3"/>
            <a:stretch>
              <a:fillRect/>
            </a:stretch>
          </a:blipFill>
        </p:spPr>
        <p:txBody>
          <a:bodyPr/>
          <a:lstStyle/>
          <a:p>
            <a:endParaRPr lang="en-US"/>
          </a:p>
        </p:txBody>
      </p:sp>
      <p:sp>
        <p:nvSpPr>
          <p:cNvPr id="11" name="Freeform 11"/>
          <p:cNvSpPr/>
          <p:nvPr/>
        </p:nvSpPr>
        <p:spPr>
          <a:xfrm>
            <a:off x="6425753" y="9941454"/>
            <a:ext cx="3105219" cy="360982"/>
          </a:xfrm>
          <a:custGeom>
            <a:avLst/>
            <a:gdLst/>
            <a:ahLst/>
            <a:cxnLst/>
            <a:rect l="l" t="t" r="r" b="b"/>
            <a:pathLst>
              <a:path w="3105219" h="360982">
                <a:moveTo>
                  <a:pt x="0" y="0"/>
                </a:moveTo>
                <a:lnTo>
                  <a:pt x="3105219" y="0"/>
                </a:lnTo>
                <a:lnTo>
                  <a:pt x="3105219" y="360982"/>
                </a:lnTo>
                <a:lnTo>
                  <a:pt x="0" y="360982"/>
                </a:lnTo>
                <a:lnTo>
                  <a:pt x="0" y="0"/>
                </a:lnTo>
                <a:close/>
              </a:path>
            </a:pathLst>
          </a:custGeom>
          <a:blipFill>
            <a:blip r:embed="rId3"/>
            <a:stretch>
              <a:fillRect/>
            </a:stretch>
          </a:blipFill>
        </p:spPr>
        <p:txBody>
          <a:bodyPr/>
          <a:lstStyle/>
          <a:p>
            <a:endParaRPr lang="en-US"/>
          </a:p>
        </p:txBody>
      </p:sp>
      <p:sp>
        <p:nvSpPr>
          <p:cNvPr id="12" name="Freeform 12"/>
          <p:cNvSpPr/>
          <p:nvPr/>
        </p:nvSpPr>
        <p:spPr>
          <a:xfrm>
            <a:off x="9638630" y="9941454"/>
            <a:ext cx="3105219" cy="360982"/>
          </a:xfrm>
          <a:custGeom>
            <a:avLst/>
            <a:gdLst/>
            <a:ahLst/>
            <a:cxnLst/>
            <a:rect l="l" t="t" r="r" b="b"/>
            <a:pathLst>
              <a:path w="3105219" h="360982">
                <a:moveTo>
                  <a:pt x="0" y="0"/>
                </a:moveTo>
                <a:lnTo>
                  <a:pt x="3105219" y="0"/>
                </a:lnTo>
                <a:lnTo>
                  <a:pt x="3105219" y="360982"/>
                </a:lnTo>
                <a:lnTo>
                  <a:pt x="0" y="360982"/>
                </a:lnTo>
                <a:lnTo>
                  <a:pt x="0" y="0"/>
                </a:lnTo>
                <a:close/>
              </a:path>
            </a:pathLst>
          </a:custGeom>
          <a:blipFill>
            <a:blip r:embed="rId3"/>
            <a:stretch>
              <a:fillRect/>
            </a:stretch>
          </a:blipFill>
        </p:spPr>
        <p:txBody>
          <a:bodyPr/>
          <a:lstStyle/>
          <a:p>
            <a:endParaRPr lang="en-US"/>
          </a:p>
        </p:txBody>
      </p:sp>
      <p:sp>
        <p:nvSpPr>
          <p:cNvPr id="13" name="Freeform 13"/>
          <p:cNvSpPr/>
          <p:nvPr/>
        </p:nvSpPr>
        <p:spPr>
          <a:xfrm>
            <a:off x="12851506" y="9941454"/>
            <a:ext cx="3105219" cy="360982"/>
          </a:xfrm>
          <a:custGeom>
            <a:avLst/>
            <a:gdLst/>
            <a:ahLst/>
            <a:cxnLst/>
            <a:rect l="l" t="t" r="r" b="b"/>
            <a:pathLst>
              <a:path w="3105219" h="360982">
                <a:moveTo>
                  <a:pt x="0" y="0"/>
                </a:moveTo>
                <a:lnTo>
                  <a:pt x="3105220" y="0"/>
                </a:lnTo>
                <a:lnTo>
                  <a:pt x="3105220" y="360982"/>
                </a:lnTo>
                <a:lnTo>
                  <a:pt x="0" y="360982"/>
                </a:lnTo>
                <a:lnTo>
                  <a:pt x="0" y="0"/>
                </a:lnTo>
                <a:close/>
              </a:path>
            </a:pathLst>
          </a:custGeom>
          <a:blipFill>
            <a:blip r:embed="rId3"/>
            <a:stretch>
              <a:fillRect/>
            </a:stretch>
          </a:blipFill>
        </p:spPr>
        <p:txBody>
          <a:bodyPr/>
          <a:lstStyle/>
          <a:p>
            <a:endParaRPr lang="en-US"/>
          </a:p>
        </p:txBody>
      </p:sp>
      <p:sp>
        <p:nvSpPr>
          <p:cNvPr id="14" name="Freeform 14"/>
          <p:cNvSpPr/>
          <p:nvPr/>
        </p:nvSpPr>
        <p:spPr>
          <a:xfrm>
            <a:off x="16064383" y="9941454"/>
            <a:ext cx="3105219" cy="360982"/>
          </a:xfrm>
          <a:custGeom>
            <a:avLst/>
            <a:gdLst/>
            <a:ahLst/>
            <a:cxnLst/>
            <a:rect l="l" t="t" r="r" b="b"/>
            <a:pathLst>
              <a:path w="3105219" h="360982">
                <a:moveTo>
                  <a:pt x="0" y="0"/>
                </a:moveTo>
                <a:lnTo>
                  <a:pt x="3105219" y="0"/>
                </a:lnTo>
                <a:lnTo>
                  <a:pt x="3105219" y="360982"/>
                </a:lnTo>
                <a:lnTo>
                  <a:pt x="0" y="360982"/>
                </a:lnTo>
                <a:lnTo>
                  <a:pt x="0" y="0"/>
                </a:lnTo>
                <a:close/>
              </a:path>
            </a:pathLst>
          </a:custGeom>
          <a:blipFill>
            <a:blip r:embed="rId3"/>
            <a:stretch>
              <a:fillRect/>
            </a:stretch>
          </a:blipFill>
        </p:spPr>
        <p:txBody>
          <a:bodyPr/>
          <a:lstStyle/>
          <a:p>
            <a:endParaRPr lang="en-US"/>
          </a:p>
        </p:txBody>
      </p:sp>
      <p:sp>
        <p:nvSpPr>
          <p:cNvPr id="15" name="Freeform 15"/>
          <p:cNvSpPr/>
          <p:nvPr/>
        </p:nvSpPr>
        <p:spPr>
          <a:xfrm>
            <a:off x="1926650" y="6831769"/>
            <a:ext cx="3930098" cy="2165126"/>
          </a:xfrm>
          <a:custGeom>
            <a:avLst/>
            <a:gdLst/>
            <a:ahLst/>
            <a:cxnLst/>
            <a:rect l="l" t="t" r="r" b="b"/>
            <a:pathLst>
              <a:path w="3930098" h="2165126">
                <a:moveTo>
                  <a:pt x="0" y="0"/>
                </a:moveTo>
                <a:lnTo>
                  <a:pt x="3930097" y="0"/>
                </a:lnTo>
                <a:lnTo>
                  <a:pt x="3930097" y="2165127"/>
                </a:lnTo>
                <a:lnTo>
                  <a:pt x="0" y="2165127"/>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grpSp>
        <p:nvGrpSpPr>
          <p:cNvPr id="16" name="Group 16"/>
          <p:cNvGrpSpPr/>
          <p:nvPr/>
        </p:nvGrpSpPr>
        <p:grpSpPr>
          <a:xfrm>
            <a:off x="14296459" y="2531407"/>
            <a:ext cx="3198586" cy="2709390"/>
            <a:chOff x="0" y="0"/>
            <a:chExt cx="2374900" cy="2011680"/>
          </a:xfrm>
        </p:grpSpPr>
        <p:sp>
          <p:nvSpPr>
            <p:cNvPr id="17" name="Freeform 17"/>
            <p:cNvSpPr/>
            <p:nvPr/>
          </p:nvSpPr>
          <p:spPr>
            <a:xfrm>
              <a:off x="-796" y="-1270"/>
              <a:ext cx="2374505" cy="2007870"/>
            </a:xfrm>
            <a:custGeom>
              <a:avLst/>
              <a:gdLst/>
              <a:ahLst/>
              <a:cxnLst/>
              <a:rect l="l" t="t" r="r" b="b"/>
              <a:pathLst>
                <a:path w="2374505" h="2007870">
                  <a:moveTo>
                    <a:pt x="2374426" y="1776730"/>
                  </a:moveTo>
                  <a:cubicBezTo>
                    <a:pt x="2373156" y="1275080"/>
                    <a:pt x="2357916" y="596900"/>
                    <a:pt x="2357916" y="96520"/>
                  </a:cubicBezTo>
                  <a:cubicBezTo>
                    <a:pt x="2357916" y="88900"/>
                    <a:pt x="2359186" y="81280"/>
                    <a:pt x="2359186" y="74930"/>
                  </a:cubicBezTo>
                  <a:cubicBezTo>
                    <a:pt x="2357916" y="73660"/>
                    <a:pt x="2356646" y="73660"/>
                    <a:pt x="2355376" y="72390"/>
                  </a:cubicBezTo>
                  <a:cubicBezTo>
                    <a:pt x="2355376" y="72390"/>
                    <a:pt x="2354106" y="73660"/>
                    <a:pt x="2354106" y="74930"/>
                  </a:cubicBezTo>
                  <a:cubicBezTo>
                    <a:pt x="2351566" y="81280"/>
                    <a:pt x="2346486" y="81280"/>
                    <a:pt x="2341406" y="81280"/>
                  </a:cubicBezTo>
                  <a:cubicBezTo>
                    <a:pt x="2335056" y="80010"/>
                    <a:pt x="2328706" y="73660"/>
                    <a:pt x="2321086" y="76200"/>
                  </a:cubicBezTo>
                  <a:cubicBezTo>
                    <a:pt x="2318546" y="77470"/>
                    <a:pt x="2313466" y="74930"/>
                    <a:pt x="2312196" y="72390"/>
                  </a:cubicBezTo>
                  <a:cubicBezTo>
                    <a:pt x="2308386" y="67310"/>
                    <a:pt x="2303306" y="67310"/>
                    <a:pt x="2298226" y="69850"/>
                  </a:cubicBezTo>
                  <a:cubicBezTo>
                    <a:pt x="2295686" y="71120"/>
                    <a:pt x="2293146" y="69850"/>
                    <a:pt x="2290606" y="69850"/>
                  </a:cubicBezTo>
                  <a:cubicBezTo>
                    <a:pt x="2286796" y="69850"/>
                    <a:pt x="2281716" y="68580"/>
                    <a:pt x="2277906" y="67310"/>
                  </a:cubicBezTo>
                  <a:cubicBezTo>
                    <a:pt x="2276636" y="67310"/>
                    <a:pt x="2274096" y="66040"/>
                    <a:pt x="2272826" y="66040"/>
                  </a:cubicBezTo>
                  <a:cubicBezTo>
                    <a:pt x="2269016" y="64770"/>
                    <a:pt x="2265206" y="60960"/>
                    <a:pt x="2261396" y="66040"/>
                  </a:cubicBezTo>
                  <a:cubicBezTo>
                    <a:pt x="2261396" y="66040"/>
                    <a:pt x="2258856" y="66040"/>
                    <a:pt x="2257586" y="64770"/>
                  </a:cubicBezTo>
                  <a:cubicBezTo>
                    <a:pt x="2256316" y="62230"/>
                    <a:pt x="2255046" y="58420"/>
                    <a:pt x="2253776" y="55880"/>
                  </a:cubicBezTo>
                  <a:cubicBezTo>
                    <a:pt x="2251236" y="52070"/>
                    <a:pt x="2251236" y="45720"/>
                    <a:pt x="2247426" y="43180"/>
                  </a:cubicBezTo>
                  <a:cubicBezTo>
                    <a:pt x="2244886" y="41910"/>
                    <a:pt x="2243616" y="40640"/>
                    <a:pt x="2242346" y="38100"/>
                  </a:cubicBezTo>
                  <a:cubicBezTo>
                    <a:pt x="2242346" y="36830"/>
                    <a:pt x="2239806" y="35560"/>
                    <a:pt x="2239806" y="34290"/>
                  </a:cubicBezTo>
                  <a:lnTo>
                    <a:pt x="2235996" y="30480"/>
                  </a:lnTo>
                  <a:cubicBezTo>
                    <a:pt x="2234726" y="27940"/>
                    <a:pt x="2233456" y="24130"/>
                    <a:pt x="2230916" y="22860"/>
                  </a:cubicBezTo>
                  <a:cubicBezTo>
                    <a:pt x="2225836" y="19050"/>
                    <a:pt x="2224566" y="13970"/>
                    <a:pt x="2227106" y="7620"/>
                  </a:cubicBezTo>
                  <a:cubicBezTo>
                    <a:pt x="2223296" y="6350"/>
                    <a:pt x="2220756" y="3810"/>
                    <a:pt x="2216946" y="3810"/>
                  </a:cubicBezTo>
                  <a:cubicBezTo>
                    <a:pt x="2201706" y="5080"/>
                    <a:pt x="2185196" y="7620"/>
                    <a:pt x="2169956" y="8890"/>
                  </a:cubicBezTo>
                  <a:cubicBezTo>
                    <a:pt x="2167416" y="8890"/>
                    <a:pt x="2163606" y="10160"/>
                    <a:pt x="2162336" y="11430"/>
                  </a:cubicBezTo>
                  <a:cubicBezTo>
                    <a:pt x="2152176" y="17780"/>
                    <a:pt x="2142016" y="12700"/>
                    <a:pt x="2131856" y="11430"/>
                  </a:cubicBezTo>
                  <a:cubicBezTo>
                    <a:pt x="2124236" y="11430"/>
                    <a:pt x="2116616" y="7620"/>
                    <a:pt x="2108996" y="6350"/>
                  </a:cubicBezTo>
                  <a:cubicBezTo>
                    <a:pt x="2100106" y="5080"/>
                    <a:pt x="2092486" y="6350"/>
                    <a:pt x="2083596" y="5080"/>
                  </a:cubicBezTo>
                  <a:cubicBezTo>
                    <a:pt x="2082326" y="5080"/>
                    <a:pt x="2081056" y="3810"/>
                    <a:pt x="2079786" y="2540"/>
                  </a:cubicBezTo>
                  <a:cubicBezTo>
                    <a:pt x="2077246" y="-1270"/>
                    <a:pt x="2072166" y="0"/>
                    <a:pt x="2069626" y="1270"/>
                  </a:cubicBezTo>
                  <a:cubicBezTo>
                    <a:pt x="2065816" y="3810"/>
                    <a:pt x="2064546" y="7620"/>
                    <a:pt x="2062006" y="11430"/>
                  </a:cubicBezTo>
                  <a:cubicBezTo>
                    <a:pt x="2055656" y="12700"/>
                    <a:pt x="2046766" y="13970"/>
                    <a:pt x="2040416" y="17780"/>
                  </a:cubicBezTo>
                  <a:cubicBezTo>
                    <a:pt x="2035336" y="20320"/>
                    <a:pt x="2032796" y="21590"/>
                    <a:pt x="2028986" y="19050"/>
                  </a:cubicBezTo>
                  <a:lnTo>
                    <a:pt x="2027716" y="20320"/>
                  </a:lnTo>
                  <a:cubicBezTo>
                    <a:pt x="2030256" y="22860"/>
                    <a:pt x="2031526" y="26670"/>
                    <a:pt x="2034066" y="29210"/>
                  </a:cubicBezTo>
                  <a:cubicBezTo>
                    <a:pt x="2030256" y="30480"/>
                    <a:pt x="2025176" y="33020"/>
                    <a:pt x="2022636" y="31750"/>
                  </a:cubicBezTo>
                  <a:cubicBezTo>
                    <a:pt x="2016286" y="30480"/>
                    <a:pt x="2013746" y="33020"/>
                    <a:pt x="2008666" y="35560"/>
                  </a:cubicBezTo>
                  <a:cubicBezTo>
                    <a:pt x="2003586" y="39370"/>
                    <a:pt x="1997236" y="41910"/>
                    <a:pt x="1992156" y="44450"/>
                  </a:cubicBezTo>
                  <a:cubicBezTo>
                    <a:pt x="1990886" y="44450"/>
                    <a:pt x="1989616" y="44450"/>
                    <a:pt x="1988346" y="43180"/>
                  </a:cubicBezTo>
                  <a:cubicBezTo>
                    <a:pt x="1987076" y="43180"/>
                    <a:pt x="1985806" y="41910"/>
                    <a:pt x="1985806" y="41910"/>
                  </a:cubicBezTo>
                  <a:cubicBezTo>
                    <a:pt x="1979456" y="44450"/>
                    <a:pt x="1973106" y="46990"/>
                    <a:pt x="1966756" y="44450"/>
                  </a:cubicBezTo>
                  <a:cubicBezTo>
                    <a:pt x="1965486" y="44450"/>
                    <a:pt x="1965486" y="45720"/>
                    <a:pt x="1964216" y="45720"/>
                  </a:cubicBezTo>
                  <a:cubicBezTo>
                    <a:pt x="1956596" y="48260"/>
                    <a:pt x="1951516" y="57150"/>
                    <a:pt x="1941356" y="57150"/>
                  </a:cubicBezTo>
                  <a:cubicBezTo>
                    <a:pt x="1933736" y="57150"/>
                    <a:pt x="1926116" y="63500"/>
                    <a:pt x="1918496" y="63500"/>
                  </a:cubicBezTo>
                  <a:cubicBezTo>
                    <a:pt x="1909606" y="64770"/>
                    <a:pt x="1901986" y="67310"/>
                    <a:pt x="1894366" y="71120"/>
                  </a:cubicBezTo>
                  <a:cubicBezTo>
                    <a:pt x="1891826" y="72390"/>
                    <a:pt x="1889286" y="72390"/>
                    <a:pt x="1888016" y="72390"/>
                  </a:cubicBezTo>
                  <a:cubicBezTo>
                    <a:pt x="1881666" y="69850"/>
                    <a:pt x="1877856" y="73660"/>
                    <a:pt x="1875316" y="77470"/>
                  </a:cubicBezTo>
                  <a:cubicBezTo>
                    <a:pt x="1868966" y="86360"/>
                    <a:pt x="1858806" y="88900"/>
                    <a:pt x="1849916" y="91440"/>
                  </a:cubicBezTo>
                  <a:cubicBezTo>
                    <a:pt x="1838486" y="93980"/>
                    <a:pt x="1827056" y="95250"/>
                    <a:pt x="1815626" y="96520"/>
                  </a:cubicBezTo>
                  <a:cubicBezTo>
                    <a:pt x="1814356" y="96520"/>
                    <a:pt x="1813086" y="100330"/>
                    <a:pt x="1810546" y="101600"/>
                  </a:cubicBezTo>
                  <a:cubicBezTo>
                    <a:pt x="1809276" y="101600"/>
                    <a:pt x="1808006" y="100330"/>
                    <a:pt x="1808006" y="100330"/>
                  </a:cubicBezTo>
                  <a:cubicBezTo>
                    <a:pt x="1801656" y="107950"/>
                    <a:pt x="1797846" y="119380"/>
                    <a:pt x="1785146" y="118110"/>
                  </a:cubicBezTo>
                  <a:lnTo>
                    <a:pt x="1783876" y="118110"/>
                  </a:lnTo>
                  <a:cubicBezTo>
                    <a:pt x="1773716" y="124460"/>
                    <a:pt x="1763556" y="121920"/>
                    <a:pt x="1754666" y="119380"/>
                  </a:cubicBezTo>
                  <a:cubicBezTo>
                    <a:pt x="1752126" y="119380"/>
                    <a:pt x="1748316" y="116840"/>
                    <a:pt x="1747046" y="114300"/>
                  </a:cubicBezTo>
                  <a:cubicBezTo>
                    <a:pt x="1743236" y="106680"/>
                    <a:pt x="1733076" y="104140"/>
                    <a:pt x="1725456" y="106680"/>
                  </a:cubicBezTo>
                  <a:cubicBezTo>
                    <a:pt x="1719106" y="109220"/>
                    <a:pt x="1712756" y="110490"/>
                    <a:pt x="1706406" y="113030"/>
                  </a:cubicBezTo>
                  <a:cubicBezTo>
                    <a:pt x="1696246" y="115570"/>
                    <a:pt x="1687356" y="116840"/>
                    <a:pt x="1677196" y="111760"/>
                  </a:cubicBezTo>
                  <a:cubicBezTo>
                    <a:pt x="1667036" y="106680"/>
                    <a:pt x="1659416" y="110490"/>
                    <a:pt x="1654336" y="121920"/>
                  </a:cubicBezTo>
                  <a:cubicBezTo>
                    <a:pt x="1650526" y="129540"/>
                    <a:pt x="1640366" y="130810"/>
                    <a:pt x="1634016" y="124460"/>
                  </a:cubicBezTo>
                  <a:cubicBezTo>
                    <a:pt x="1630206" y="120650"/>
                    <a:pt x="1627666" y="121920"/>
                    <a:pt x="1623856" y="124460"/>
                  </a:cubicBezTo>
                  <a:lnTo>
                    <a:pt x="1616236" y="132080"/>
                  </a:lnTo>
                  <a:cubicBezTo>
                    <a:pt x="1614966" y="133350"/>
                    <a:pt x="1612426" y="133350"/>
                    <a:pt x="1611156" y="133350"/>
                  </a:cubicBezTo>
                  <a:lnTo>
                    <a:pt x="1603536" y="133350"/>
                  </a:lnTo>
                  <a:cubicBezTo>
                    <a:pt x="1598456" y="133350"/>
                    <a:pt x="1593376" y="132080"/>
                    <a:pt x="1588296" y="130810"/>
                  </a:cubicBezTo>
                  <a:cubicBezTo>
                    <a:pt x="1581946" y="129540"/>
                    <a:pt x="1576866" y="125730"/>
                    <a:pt x="1570516" y="124460"/>
                  </a:cubicBezTo>
                  <a:cubicBezTo>
                    <a:pt x="1560356" y="123190"/>
                    <a:pt x="1557816" y="114300"/>
                    <a:pt x="1554006" y="107950"/>
                  </a:cubicBezTo>
                  <a:cubicBezTo>
                    <a:pt x="1551466" y="104140"/>
                    <a:pt x="1546386" y="99060"/>
                    <a:pt x="1541306" y="100330"/>
                  </a:cubicBezTo>
                  <a:cubicBezTo>
                    <a:pt x="1536226" y="102870"/>
                    <a:pt x="1531146" y="100330"/>
                    <a:pt x="1527336" y="99060"/>
                  </a:cubicBezTo>
                  <a:cubicBezTo>
                    <a:pt x="1526066" y="99060"/>
                    <a:pt x="1523526" y="97790"/>
                    <a:pt x="1522256" y="97790"/>
                  </a:cubicBezTo>
                  <a:cubicBezTo>
                    <a:pt x="1513366" y="95250"/>
                    <a:pt x="1507016" y="100330"/>
                    <a:pt x="1500666" y="106680"/>
                  </a:cubicBezTo>
                  <a:lnTo>
                    <a:pt x="1495586" y="111760"/>
                  </a:lnTo>
                  <a:cubicBezTo>
                    <a:pt x="1494316" y="113030"/>
                    <a:pt x="1494316" y="115570"/>
                    <a:pt x="1493046" y="116840"/>
                  </a:cubicBezTo>
                  <a:cubicBezTo>
                    <a:pt x="1485426" y="123190"/>
                    <a:pt x="1477806" y="120650"/>
                    <a:pt x="1468916" y="116840"/>
                  </a:cubicBezTo>
                  <a:cubicBezTo>
                    <a:pt x="1461296" y="113030"/>
                    <a:pt x="1452406" y="116840"/>
                    <a:pt x="1449866" y="124460"/>
                  </a:cubicBezTo>
                  <a:cubicBezTo>
                    <a:pt x="1448596" y="129540"/>
                    <a:pt x="1447326" y="133350"/>
                    <a:pt x="1440976" y="135890"/>
                  </a:cubicBezTo>
                  <a:cubicBezTo>
                    <a:pt x="1434626" y="139700"/>
                    <a:pt x="1427006" y="142240"/>
                    <a:pt x="1425736" y="151130"/>
                  </a:cubicBezTo>
                  <a:cubicBezTo>
                    <a:pt x="1425736" y="152400"/>
                    <a:pt x="1424466" y="153670"/>
                    <a:pt x="1423196" y="153670"/>
                  </a:cubicBezTo>
                  <a:cubicBezTo>
                    <a:pt x="1419386" y="154940"/>
                    <a:pt x="1416846" y="156210"/>
                    <a:pt x="1413036" y="157480"/>
                  </a:cubicBezTo>
                  <a:lnTo>
                    <a:pt x="1401606" y="157480"/>
                  </a:lnTo>
                  <a:cubicBezTo>
                    <a:pt x="1393986" y="156210"/>
                    <a:pt x="1386366" y="153670"/>
                    <a:pt x="1378746" y="152400"/>
                  </a:cubicBezTo>
                  <a:cubicBezTo>
                    <a:pt x="1369856" y="151130"/>
                    <a:pt x="1362236" y="156210"/>
                    <a:pt x="1353346" y="157480"/>
                  </a:cubicBezTo>
                  <a:lnTo>
                    <a:pt x="1352076" y="158750"/>
                  </a:lnTo>
                  <a:cubicBezTo>
                    <a:pt x="1349536" y="162560"/>
                    <a:pt x="1345726" y="161290"/>
                    <a:pt x="1343186" y="158750"/>
                  </a:cubicBezTo>
                  <a:cubicBezTo>
                    <a:pt x="1338106" y="153670"/>
                    <a:pt x="1329216" y="152400"/>
                    <a:pt x="1322866" y="154940"/>
                  </a:cubicBezTo>
                  <a:cubicBezTo>
                    <a:pt x="1315246" y="158750"/>
                    <a:pt x="1307626" y="161290"/>
                    <a:pt x="1300006" y="163830"/>
                  </a:cubicBezTo>
                  <a:cubicBezTo>
                    <a:pt x="1297466" y="163830"/>
                    <a:pt x="1294926" y="162560"/>
                    <a:pt x="1293656" y="162560"/>
                  </a:cubicBezTo>
                  <a:cubicBezTo>
                    <a:pt x="1291116" y="162560"/>
                    <a:pt x="1287306" y="161290"/>
                    <a:pt x="1286036" y="162560"/>
                  </a:cubicBezTo>
                  <a:cubicBezTo>
                    <a:pt x="1275876" y="170180"/>
                    <a:pt x="1265716" y="167640"/>
                    <a:pt x="1256826" y="162560"/>
                  </a:cubicBezTo>
                  <a:cubicBezTo>
                    <a:pt x="1251746" y="160020"/>
                    <a:pt x="1244126" y="157480"/>
                    <a:pt x="1241586" y="149860"/>
                  </a:cubicBezTo>
                  <a:cubicBezTo>
                    <a:pt x="1240316" y="144780"/>
                    <a:pt x="1235236" y="139700"/>
                    <a:pt x="1231426" y="135890"/>
                  </a:cubicBezTo>
                  <a:cubicBezTo>
                    <a:pt x="1225076" y="129540"/>
                    <a:pt x="1218726" y="120650"/>
                    <a:pt x="1207296" y="120650"/>
                  </a:cubicBezTo>
                  <a:cubicBezTo>
                    <a:pt x="1204756" y="120650"/>
                    <a:pt x="1202216" y="115570"/>
                    <a:pt x="1200946" y="116840"/>
                  </a:cubicBezTo>
                  <a:cubicBezTo>
                    <a:pt x="1195866" y="118110"/>
                    <a:pt x="1195866" y="115570"/>
                    <a:pt x="1193326" y="113030"/>
                  </a:cubicBezTo>
                  <a:cubicBezTo>
                    <a:pt x="1190786" y="110490"/>
                    <a:pt x="1186976" y="107950"/>
                    <a:pt x="1184436" y="104140"/>
                  </a:cubicBezTo>
                  <a:cubicBezTo>
                    <a:pt x="1180626" y="99060"/>
                    <a:pt x="1176816" y="92710"/>
                    <a:pt x="1173006" y="87630"/>
                  </a:cubicBezTo>
                  <a:cubicBezTo>
                    <a:pt x="1169196" y="82550"/>
                    <a:pt x="1166656" y="76200"/>
                    <a:pt x="1162846" y="71120"/>
                  </a:cubicBezTo>
                  <a:cubicBezTo>
                    <a:pt x="1161576" y="69850"/>
                    <a:pt x="1157766" y="68580"/>
                    <a:pt x="1156496" y="69850"/>
                  </a:cubicBezTo>
                  <a:lnTo>
                    <a:pt x="1141256" y="77470"/>
                  </a:lnTo>
                  <a:cubicBezTo>
                    <a:pt x="1138716" y="78740"/>
                    <a:pt x="1137446" y="81280"/>
                    <a:pt x="1136176" y="83820"/>
                  </a:cubicBezTo>
                  <a:lnTo>
                    <a:pt x="1134906" y="82550"/>
                  </a:lnTo>
                  <a:cubicBezTo>
                    <a:pt x="1136176" y="78740"/>
                    <a:pt x="1137446" y="74930"/>
                    <a:pt x="1138716" y="73660"/>
                  </a:cubicBezTo>
                  <a:lnTo>
                    <a:pt x="1123476" y="69850"/>
                  </a:lnTo>
                  <a:cubicBezTo>
                    <a:pt x="1119666" y="68580"/>
                    <a:pt x="1113316" y="68580"/>
                    <a:pt x="1110776" y="68580"/>
                  </a:cubicBezTo>
                  <a:lnTo>
                    <a:pt x="1090456" y="68580"/>
                  </a:lnTo>
                  <a:cubicBezTo>
                    <a:pt x="1082836" y="68580"/>
                    <a:pt x="1076486" y="67310"/>
                    <a:pt x="1068866" y="68580"/>
                  </a:cubicBezTo>
                  <a:cubicBezTo>
                    <a:pt x="1063786" y="69850"/>
                    <a:pt x="1059976" y="67310"/>
                    <a:pt x="1056166" y="64770"/>
                  </a:cubicBezTo>
                  <a:cubicBezTo>
                    <a:pt x="1046006" y="57150"/>
                    <a:pt x="1035846" y="48260"/>
                    <a:pt x="1021876" y="52070"/>
                  </a:cubicBezTo>
                  <a:cubicBezTo>
                    <a:pt x="1020606" y="52070"/>
                    <a:pt x="1018066" y="50800"/>
                    <a:pt x="1016796" y="49530"/>
                  </a:cubicBezTo>
                  <a:cubicBezTo>
                    <a:pt x="1012986" y="48260"/>
                    <a:pt x="1010446" y="45720"/>
                    <a:pt x="1005366" y="43180"/>
                  </a:cubicBezTo>
                  <a:cubicBezTo>
                    <a:pt x="1005366" y="46990"/>
                    <a:pt x="1005366" y="48260"/>
                    <a:pt x="1006636" y="50800"/>
                  </a:cubicBezTo>
                  <a:cubicBezTo>
                    <a:pt x="1004096" y="53340"/>
                    <a:pt x="1002826" y="52070"/>
                    <a:pt x="1001556" y="50800"/>
                  </a:cubicBezTo>
                  <a:cubicBezTo>
                    <a:pt x="1000286" y="52070"/>
                    <a:pt x="999016" y="54610"/>
                    <a:pt x="997746" y="54610"/>
                  </a:cubicBezTo>
                  <a:cubicBezTo>
                    <a:pt x="991396" y="57150"/>
                    <a:pt x="985046" y="58420"/>
                    <a:pt x="978696" y="60960"/>
                  </a:cubicBezTo>
                  <a:cubicBezTo>
                    <a:pt x="976156" y="62230"/>
                    <a:pt x="973616" y="63500"/>
                    <a:pt x="972346" y="64770"/>
                  </a:cubicBezTo>
                  <a:cubicBezTo>
                    <a:pt x="967266" y="68580"/>
                    <a:pt x="963456" y="74930"/>
                    <a:pt x="954566" y="73660"/>
                  </a:cubicBezTo>
                  <a:cubicBezTo>
                    <a:pt x="953296" y="73660"/>
                    <a:pt x="950756" y="76200"/>
                    <a:pt x="948216" y="76200"/>
                  </a:cubicBezTo>
                  <a:cubicBezTo>
                    <a:pt x="945676" y="77470"/>
                    <a:pt x="941866" y="77470"/>
                    <a:pt x="939326" y="78740"/>
                  </a:cubicBezTo>
                  <a:lnTo>
                    <a:pt x="936786" y="78740"/>
                  </a:lnTo>
                  <a:cubicBezTo>
                    <a:pt x="929166" y="81280"/>
                    <a:pt x="922816" y="83820"/>
                    <a:pt x="915196" y="85090"/>
                  </a:cubicBezTo>
                  <a:lnTo>
                    <a:pt x="910116" y="85090"/>
                  </a:lnTo>
                  <a:cubicBezTo>
                    <a:pt x="903766" y="85090"/>
                    <a:pt x="898686" y="83820"/>
                    <a:pt x="892336" y="83820"/>
                  </a:cubicBezTo>
                  <a:cubicBezTo>
                    <a:pt x="885986" y="83820"/>
                    <a:pt x="879636" y="86360"/>
                    <a:pt x="873286" y="86360"/>
                  </a:cubicBezTo>
                  <a:cubicBezTo>
                    <a:pt x="865666" y="86360"/>
                    <a:pt x="856776" y="86360"/>
                    <a:pt x="850426" y="81280"/>
                  </a:cubicBezTo>
                  <a:cubicBezTo>
                    <a:pt x="849156" y="80010"/>
                    <a:pt x="845346" y="80010"/>
                    <a:pt x="842806" y="81280"/>
                  </a:cubicBezTo>
                  <a:cubicBezTo>
                    <a:pt x="833916" y="82550"/>
                    <a:pt x="825026" y="83820"/>
                    <a:pt x="817406" y="86360"/>
                  </a:cubicBezTo>
                  <a:cubicBezTo>
                    <a:pt x="809786" y="88900"/>
                    <a:pt x="805976" y="86360"/>
                    <a:pt x="803436" y="80010"/>
                  </a:cubicBezTo>
                  <a:cubicBezTo>
                    <a:pt x="802166" y="77470"/>
                    <a:pt x="799626" y="74930"/>
                    <a:pt x="797086" y="72390"/>
                  </a:cubicBezTo>
                  <a:cubicBezTo>
                    <a:pt x="793276" y="69850"/>
                    <a:pt x="789466" y="66040"/>
                    <a:pt x="785656" y="66040"/>
                  </a:cubicBezTo>
                  <a:cubicBezTo>
                    <a:pt x="776766" y="66040"/>
                    <a:pt x="771686" y="60960"/>
                    <a:pt x="765336" y="57150"/>
                  </a:cubicBezTo>
                  <a:cubicBezTo>
                    <a:pt x="755176" y="50800"/>
                    <a:pt x="746286" y="43180"/>
                    <a:pt x="733586" y="44450"/>
                  </a:cubicBezTo>
                  <a:lnTo>
                    <a:pt x="733586" y="38100"/>
                  </a:lnTo>
                  <a:cubicBezTo>
                    <a:pt x="736126" y="38100"/>
                    <a:pt x="738666" y="38100"/>
                    <a:pt x="741206" y="36830"/>
                  </a:cubicBezTo>
                  <a:cubicBezTo>
                    <a:pt x="737396" y="34290"/>
                    <a:pt x="737396" y="30480"/>
                    <a:pt x="734856" y="27940"/>
                  </a:cubicBezTo>
                  <a:cubicBezTo>
                    <a:pt x="729776" y="24130"/>
                    <a:pt x="724696" y="22860"/>
                    <a:pt x="719616" y="20320"/>
                  </a:cubicBezTo>
                  <a:cubicBezTo>
                    <a:pt x="715806" y="19050"/>
                    <a:pt x="710726" y="19050"/>
                    <a:pt x="713266" y="25400"/>
                  </a:cubicBezTo>
                  <a:cubicBezTo>
                    <a:pt x="706916" y="26670"/>
                    <a:pt x="701836" y="26670"/>
                    <a:pt x="699296" y="29210"/>
                  </a:cubicBezTo>
                  <a:cubicBezTo>
                    <a:pt x="694216" y="33020"/>
                    <a:pt x="689136" y="30480"/>
                    <a:pt x="685326" y="27940"/>
                  </a:cubicBezTo>
                  <a:cubicBezTo>
                    <a:pt x="682786" y="26670"/>
                    <a:pt x="680246" y="25400"/>
                    <a:pt x="677706" y="26670"/>
                  </a:cubicBezTo>
                  <a:cubicBezTo>
                    <a:pt x="662466" y="34290"/>
                    <a:pt x="647226" y="30480"/>
                    <a:pt x="631986" y="30480"/>
                  </a:cubicBezTo>
                  <a:cubicBezTo>
                    <a:pt x="629446" y="30480"/>
                    <a:pt x="626906" y="29210"/>
                    <a:pt x="623096" y="29210"/>
                  </a:cubicBezTo>
                  <a:cubicBezTo>
                    <a:pt x="618016" y="27940"/>
                    <a:pt x="614206" y="25400"/>
                    <a:pt x="609126" y="24130"/>
                  </a:cubicBezTo>
                  <a:cubicBezTo>
                    <a:pt x="604046" y="22860"/>
                    <a:pt x="597696" y="21590"/>
                    <a:pt x="592616" y="20320"/>
                  </a:cubicBezTo>
                  <a:lnTo>
                    <a:pt x="588806" y="20320"/>
                  </a:lnTo>
                  <a:cubicBezTo>
                    <a:pt x="579916" y="20320"/>
                    <a:pt x="571026" y="21590"/>
                    <a:pt x="563406" y="21590"/>
                  </a:cubicBezTo>
                  <a:cubicBezTo>
                    <a:pt x="557056" y="21590"/>
                    <a:pt x="550706" y="19050"/>
                    <a:pt x="543086" y="17780"/>
                  </a:cubicBezTo>
                  <a:cubicBezTo>
                    <a:pt x="541816" y="7620"/>
                    <a:pt x="531656" y="10160"/>
                    <a:pt x="525306" y="5080"/>
                  </a:cubicBezTo>
                  <a:cubicBezTo>
                    <a:pt x="524036" y="3810"/>
                    <a:pt x="521496" y="5080"/>
                    <a:pt x="520226" y="5080"/>
                  </a:cubicBezTo>
                  <a:cubicBezTo>
                    <a:pt x="512606" y="3810"/>
                    <a:pt x="507526" y="7620"/>
                    <a:pt x="504986" y="13970"/>
                  </a:cubicBezTo>
                  <a:cubicBezTo>
                    <a:pt x="501176" y="20320"/>
                    <a:pt x="491016" y="22860"/>
                    <a:pt x="494826" y="33020"/>
                  </a:cubicBezTo>
                  <a:cubicBezTo>
                    <a:pt x="496096" y="34290"/>
                    <a:pt x="498636" y="35560"/>
                    <a:pt x="499906" y="38100"/>
                  </a:cubicBezTo>
                  <a:cubicBezTo>
                    <a:pt x="499906" y="41910"/>
                    <a:pt x="498636" y="44450"/>
                    <a:pt x="494826" y="43180"/>
                  </a:cubicBezTo>
                  <a:cubicBezTo>
                    <a:pt x="493556" y="43180"/>
                    <a:pt x="492286" y="45720"/>
                    <a:pt x="491016" y="46990"/>
                  </a:cubicBezTo>
                  <a:cubicBezTo>
                    <a:pt x="489746" y="48260"/>
                    <a:pt x="489746" y="50800"/>
                    <a:pt x="488476" y="50800"/>
                  </a:cubicBezTo>
                  <a:cubicBezTo>
                    <a:pt x="480856" y="53340"/>
                    <a:pt x="475776" y="59690"/>
                    <a:pt x="466886" y="58420"/>
                  </a:cubicBezTo>
                  <a:lnTo>
                    <a:pt x="464346" y="58420"/>
                  </a:lnTo>
                  <a:cubicBezTo>
                    <a:pt x="456726" y="64770"/>
                    <a:pt x="449106" y="63500"/>
                    <a:pt x="440216" y="62230"/>
                  </a:cubicBezTo>
                  <a:cubicBezTo>
                    <a:pt x="436406" y="60960"/>
                    <a:pt x="431326" y="62230"/>
                    <a:pt x="426246" y="62230"/>
                  </a:cubicBezTo>
                  <a:cubicBezTo>
                    <a:pt x="422436" y="62230"/>
                    <a:pt x="418626" y="62230"/>
                    <a:pt x="414816" y="59690"/>
                  </a:cubicBezTo>
                  <a:cubicBezTo>
                    <a:pt x="409736" y="57150"/>
                    <a:pt x="404656" y="53340"/>
                    <a:pt x="399576" y="50800"/>
                  </a:cubicBezTo>
                  <a:cubicBezTo>
                    <a:pt x="394496" y="48260"/>
                    <a:pt x="388146" y="48260"/>
                    <a:pt x="388146" y="39370"/>
                  </a:cubicBezTo>
                  <a:cubicBezTo>
                    <a:pt x="388146" y="38100"/>
                    <a:pt x="385606" y="36830"/>
                    <a:pt x="385606" y="35560"/>
                  </a:cubicBezTo>
                  <a:cubicBezTo>
                    <a:pt x="376716" y="43180"/>
                    <a:pt x="369096" y="49530"/>
                    <a:pt x="361476" y="55880"/>
                  </a:cubicBezTo>
                  <a:cubicBezTo>
                    <a:pt x="357666" y="59690"/>
                    <a:pt x="352586" y="64770"/>
                    <a:pt x="355126" y="71120"/>
                  </a:cubicBezTo>
                  <a:cubicBezTo>
                    <a:pt x="355126" y="72390"/>
                    <a:pt x="353856" y="73660"/>
                    <a:pt x="353856" y="74930"/>
                  </a:cubicBezTo>
                  <a:cubicBezTo>
                    <a:pt x="352586" y="77470"/>
                    <a:pt x="351316" y="80010"/>
                    <a:pt x="348776" y="81280"/>
                  </a:cubicBezTo>
                  <a:cubicBezTo>
                    <a:pt x="346236" y="85090"/>
                    <a:pt x="343696" y="88900"/>
                    <a:pt x="341156" y="93980"/>
                  </a:cubicBezTo>
                  <a:lnTo>
                    <a:pt x="333536" y="101600"/>
                  </a:lnTo>
                  <a:cubicBezTo>
                    <a:pt x="330996" y="105410"/>
                    <a:pt x="328456" y="109220"/>
                    <a:pt x="324646" y="111760"/>
                  </a:cubicBezTo>
                  <a:cubicBezTo>
                    <a:pt x="315756" y="119380"/>
                    <a:pt x="306866" y="127000"/>
                    <a:pt x="296706" y="134620"/>
                  </a:cubicBezTo>
                  <a:cubicBezTo>
                    <a:pt x="291626" y="139700"/>
                    <a:pt x="285276" y="143510"/>
                    <a:pt x="280196" y="148590"/>
                  </a:cubicBezTo>
                  <a:cubicBezTo>
                    <a:pt x="271306" y="156210"/>
                    <a:pt x="261146" y="162560"/>
                    <a:pt x="256066" y="173990"/>
                  </a:cubicBezTo>
                  <a:cubicBezTo>
                    <a:pt x="256066" y="175260"/>
                    <a:pt x="253526" y="176530"/>
                    <a:pt x="252256" y="177800"/>
                  </a:cubicBezTo>
                  <a:cubicBezTo>
                    <a:pt x="245906" y="182880"/>
                    <a:pt x="235746" y="182880"/>
                    <a:pt x="235746" y="193040"/>
                  </a:cubicBezTo>
                  <a:cubicBezTo>
                    <a:pt x="225586" y="193040"/>
                    <a:pt x="220506" y="200660"/>
                    <a:pt x="215426" y="207010"/>
                  </a:cubicBezTo>
                  <a:cubicBezTo>
                    <a:pt x="211616" y="212090"/>
                    <a:pt x="207806" y="218440"/>
                    <a:pt x="202726" y="222250"/>
                  </a:cubicBezTo>
                  <a:cubicBezTo>
                    <a:pt x="197646" y="224790"/>
                    <a:pt x="191296" y="223520"/>
                    <a:pt x="184946" y="223520"/>
                  </a:cubicBezTo>
                  <a:cubicBezTo>
                    <a:pt x="182406" y="223520"/>
                    <a:pt x="179866" y="223520"/>
                    <a:pt x="179866" y="224790"/>
                  </a:cubicBezTo>
                  <a:cubicBezTo>
                    <a:pt x="174786" y="229870"/>
                    <a:pt x="168436" y="233680"/>
                    <a:pt x="164626" y="240030"/>
                  </a:cubicBezTo>
                  <a:cubicBezTo>
                    <a:pt x="160816" y="246380"/>
                    <a:pt x="157006" y="250190"/>
                    <a:pt x="150656" y="251460"/>
                  </a:cubicBezTo>
                  <a:cubicBezTo>
                    <a:pt x="144306" y="252730"/>
                    <a:pt x="137956" y="259080"/>
                    <a:pt x="129066" y="255270"/>
                  </a:cubicBezTo>
                  <a:cubicBezTo>
                    <a:pt x="121446" y="252730"/>
                    <a:pt x="112556" y="255270"/>
                    <a:pt x="107476" y="250190"/>
                  </a:cubicBezTo>
                  <a:cubicBezTo>
                    <a:pt x="97316" y="251460"/>
                    <a:pt x="89696" y="254000"/>
                    <a:pt x="80806" y="255270"/>
                  </a:cubicBezTo>
                  <a:cubicBezTo>
                    <a:pt x="70646" y="257810"/>
                    <a:pt x="59216" y="256540"/>
                    <a:pt x="50326" y="264160"/>
                  </a:cubicBezTo>
                  <a:cubicBezTo>
                    <a:pt x="42706" y="270510"/>
                    <a:pt x="36356" y="276860"/>
                    <a:pt x="24926" y="275590"/>
                  </a:cubicBezTo>
                  <a:cubicBezTo>
                    <a:pt x="26196" y="283210"/>
                    <a:pt x="27466" y="289560"/>
                    <a:pt x="28736" y="297180"/>
                  </a:cubicBezTo>
                  <a:cubicBezTo>
                    <a:pt x="31276" y="317500"/>
                    <a:pt x="33816" y="337820"/>
                    <a:pt x="35086" y="358140"/>
                  </a:cubicBezTo>
                  <a:cubicBezTo>
                    <a:pt x="38896" y="383540"/>
                    <a:pt x="40166" y="407670"/>
                    <a:pt x="37626" y="431800"/>
                  </a:cubicBezTo>
                  <a:cubicBezTo>
                    <a:pt x="35086" y="466090"/>
                    <a:pt x="23656" y="1639570"/>
                    <a:pt x="12226" y="1671320"/>
                  </a:cubicBezTo>
                  <a:lnTo>
                    <a:pt x="796" y="1697990"/>
                  </a:lnTo>
                  <a:cubicBezTo>
                    <a:pt x="-1744" y="1704340"/>
                    <a:pt x="2066" y="1708150"/>
                    <a:pt x="8416" y="1709420"/>
                  </a:cubicBezTo>
                  <a:cubicBezTo>
                    <a:pt x="16036" y="1710690"/>
                    <a:pt x="18576" y="1715770"/>
                    <a:pt x="21116" y="1722120"/>
                  </a:cubicBezTo>
                  <a:cubicBezTo>
                    <a:pt x="23656" y="1732280"/>
                    <a:pt x="19846" y="1742440"/>
                    <a:pt x="24926" y="1752600"/>
                  </a:cubicBezTo>
                  <a:cubicBezTo>
                    <a:pt x="27466" y="1757680"/>
                    <a:pt x="24926" y="1766570"/>
                    <a:pt x="23656" y="1774190"/>
                  </a:cubicBezTo>
                  <a:cubicBezTo>
                    <a:pt x="22386" y="1784350"/>
                    <a:pt x="24926" y="1794510"/>
                    <a:pt x="28736" y="1803400"/>
                  </a:cubicBezTo>
                  <a:cubicBezTo>
                    <a:pt x="37626" y="1818640"/>
                    <a:pt x="38896" y="1836420"/>
                    <a:pt x="38896" y="1852930"/>
                  </a:cubicBezTo>
                  <a:cubicBezTo>
                    <a:pt x="38896" y="1856740"/>
                    <a:pt x="40166" y="1860550"/>
                    <a:pt x="41436" y="1863090"/>
                  </a:cubicBezTo>
                  <a:cubicBezTo>
                    <a:pt x="43976" y="1865630"/>
                    <a:pt x="49056" y="1868170"/>
                    <a:pt x="54136" y="1869440"/>
                  </a:cubicBezTo>
                  <a:lnTo>
                    <a:pt x="84616" y="1884680"/>
                  </a:lnTo>
                  <a:cubicBezTo>
                    <a:pt x="98586" y="1892300"/>
                    <a:pt x="110016" y="1891030"/>
                    <a:pt x="122716" y="1882140"/>
                  </a:cubicBezTo>
                  <a:cubicBezTo>
                    <a:pt x="123986" y="1880870"/>
                    <a:pt x="127796" y="1879600"/>
                    <a:pt x="129066" y="1879600"/>
                  </a:cubicBezTo>
                  <a:cubicBezTo>
                    <a:pt x="137956" y="1880870"/>
                    <a:pt x="146846" y="1880870"/>
                    <a:pt x="154466" y="1888490"/>
                  </a:cubicBezTo>
                  <a:cubicBezTo>
                    <a:pt x="163356" y="1896110"/>
                    <a:pt x="176056" y="1901190"/>
                    <a:pt x="186216" y="1907540"/>
                  </a:cubicBezTo>
                  <a:cubicBezTo>
                    <a:pt x="192566" y="1911350"/>
                    <a:pt x="200186" y="1916430"/>
                    <a:pt x="203996" y="1921510"/>
                  </a:cubicBezTo>
                  <a:cubicBezTo>
                    <a:pt x="206536" y="1924050"/>
                    <a:pt x="209076" y="1926590"/>
                    <a:pt x="211616" y="1927860"/>
                  </a:cubicBezTo>
                  <a:cubicBezTo>
                    <a:pt x="225586" y="1932940"/>
                    <a:pt x="233206" y="1945640"/>
                    <a:pt x="242096" y="1955800"/>
                  </a:cubicBezTo>
                  <a:cubicBezTo>
                    <a:pt x="249716" y="1964690"/>
                    <a:pt x="259876" y="1969770"/>
                    <a:pt x="271306" y="1971040"/>
                  </a:cubicBezTo>
                  <a:cubicBezTo>
                    <a:pt x="284006" y="1973580"/>
                    <a:pt x="296706" y="1974850"/>
                    <a:pt x="309406" y="1977390"/>
                  </a:cubicBezTo>
                  <a:cubicBezTo>
                    <a:pt x="314486" y="1978660"/>
                    <a:pt x="320836" y="1979930"/>
                    <a:pt x="325916" y="1982470"/>
                  </a:cubicBezTo>
                  <a:cubicBezTo>
                    <a:pt x="332266" y="1985010"/>
                    <a:pt x="338616" y="1985010"/>
                    <a:pt x="343696" y="1988820"/>
                  </a:cubicBezTo>
                  <a:cubicBezTo>
                    <a:pt x="351316" y="1995170"/>
                    <a:pt x="358936" y="1998980"/>
                    <a:pt x="369096" y="1996440"/>
                  </a:cubicBezTo>
                  <a:cubicBezTo>
                    <a:pt x="372906" y="1995170"/>
                    <a:pt x="377986" y="1997710"/>
                    <a:pt x="381796" y="1998980"/>
                  </a:cubicBezTo>
                  <a:cubicBezTo>
                    <a:pt x="383066" y="1998980"/>
                    <a:pt x="384336" y="2000250"/>
                    <a:pt x="385606" y="2000250"/>
                  </a:cubicBezTo>
                  <a:cubicBezTo>
                    <a:pt x="399576" y="2001520"/>
                    <a:pt x="412276" y="1998980"/>
                    <a:pt x="424976" y="1996440"/>
                  </a:cubicBezTo>
                  <a:cubicBezTo>
                    <a:pt x="430056" y="1995170"/>
                    <a:pt x="435136" y="1993900"/>
                    <a:pt x="440216" y="1991360"/>
                  </a:cubicBezTo>
                  <a:cubicBezTo>
                    <a:pt x="454186" y="1985010"/>
                    <a:pt x="468156" y="1978660"/>
                    <a:pt x="480856" y="1971040"/>
                  </a:cubicBezTo>
                  <a:cubicBezTo>
                    <a:pt x="489746" y="1965960"/>
                    <a:pt x="498636" y="1960880"/>
                    <a:pt x="508796" y="1965960"/>
                  </a:cubicBezTo>
                  <a:lnTo>
                    <a:pt x="513876" y="1965960"/>
                  </a:lnTo>
                  <a:cubicBezTo>
                    <a:pt x="522766" y="1965960"/>
                    <a:pt x="531656" y="1964690"/>
                    <a:pt x="539276" y="1963420"/>
                  </a:cubicBezTo>
                  <a:cubicBezTo>
                    <a:pt x="540546" y="1963420"/>
                    <a:pt x="543086" y="1963420"/>
                    <a:pt x="543086" y="1962150"/>
                  </a:cubicBezTo>
                  <a:cubicBezTo>
                    <a:pt x="546896" y="1957070"/>
                    <a:pt x="553246" y="1957070"/>
                    <a:pt x="559596" y="1955800"/>
                  </a:cubicBezTo>
                  <a:cubicBezTo>
                    <a:pt x="569756" y="1954530"/>
                    <a:pt x="579916" y="1954530"/>
                    <a:pt x="587536" y="1948180"/>
                  </a:cubicBezTo>
                  <a:cubicBezTo>
                    <a:pt x="595156" y="1943100"/>
                    <a:pt x="602776" y="1941830"/>
                    <a:pt x="611666" y="1940560"/>
                  </a:cubicBezTo>
                  <a:cubicBezTo>
                    <a:pt x="612936" y="1940560"/>
                    <a:pt x="615476" y="1939290"/>
                    <a:pt x="616746" y="1939290"/>
                  </a:cubicBezTo>
                  <a:cubicBezTo>
                    <a:pt x="623096" y="1938020"/>
                    <a:pt x="629446" y="1934210"/>
                    <a:pt x="634526" y="1935480"/>
                  </a:cubicBezTo>
                  <a:cubicBezTo>
                    <a:pt x="645956" y="1938020"/>
                    <a:pt x="651036" y="1934210"/>
                    <a:pt x="658656" y="1924050"/>
                  </a:cubicBezTo>
                  <a:cubicBezTo>
                    <a:pt x="659926" y="1921510"/>
                    <a:pt x="663736" y="1920240"/>
                    <a:pt x="666276" y="1918970"/>
                  </a:cubicBezTo>
                  <a:cubicBezTo>
                    <a:pt x="672626" y="1917700"/>
                    <a:pt x="678976" y="1918970"/>
                    <a:pt x="685326" y="1917700"/>
                  </a:cubicBezTo>
                  <a:cubicBezTo>
                    <a:pt x="689136" y="1917700"/>
                    <a:pt x="692946" y="1913890"/>
                    <a:pt x="695486" y="1913890"/>
                  </a:cubicBezTo>
                  <a:cubicBezTo>
                    <a:pt x="705646" y="1915160"/>
                    <a:pt x="717076" y="1911350"/>
                    <a:pt x="725966" y="1917700"/>
                  </a:cubicBezTo>
                  <a:cubicBezTo>
                    <a:pt x="727236" y="1918970"/>
                    <a:pt x="729776" y="1918970"/>
                    <a:pt x="732316" y="1918970"/>
                  </a:cubicBezTo>
                  <a:cubicBezTo>
                    <a:pt x="748826" y="1920240"/>
                    <a:pt x="762796" y="1925320"/>
                    <a:pt x="774226" y="1935480"/>
                  </a:cubicBezTo>
                  <a:cubicBezTo>
                    <a:pt x="778036" y="1939290"/>
                    <a:pt x="783116" y="1941830"/>
                    <a:pt x="786926" y="1944370"/>
                  </a:cubicBezTo>
                  <a:cubicBezTo>
                    <a:pt x="790736" y="1946910"/>
                    <a:pt x="795816" y="1946910"/>
                    <a:pt x="799626" y="1948180"/>
                  </a:cubicBezTo>
                  <a:cubicBezTo>
                    <a:pt x="803436" y="1949450"/>
                    <a:pt x="805976" y="1950720"/>
                    <a:pt x="809786" y="1950720"/>
                  </a:cubicBezTo>
                  <a:cubicBezTo>
                    <a:pt x="816136" y="1950720"/>
                    <a:pt x="821216" y="1953260"/>
                    <a:pt x="825026" y="1958340"/>
                  </a:cubicBezTo>
                  <a:cubicBezTo>
                    <a:pt x="826296" y="1959610"/>
                    <a:pt x="827566" y="1960880"/>
                    <a:pt x="828836" y="1963420"/>
                  </a:cubicBezTo>
                  <a:cubicBezTo>
                    <a:pt x="827566" y="1967230"/>
                    <a:pt x="835186" y="1977390"/>
                    <a:pt x="840266" y="1977390"/>
                  </a:cubicBezTo>
                  <a:cubicBezTo>
                    <a:pt x="849156" y="1977390"/>
                    <a:pt x="858046" y="1979930"/>
                    <a:pt x="865666" y="1986280"/>
                  </a:cubicBezTo>
                  <a:cubicBezTo>
                    <a:pt x="866936" y="1987550"/>
                    <a:pt x="869476" y="1987550"/>
                    <a:pt x="872016" y="1986280"/>
                  </a:cubicBezTo>
                  <a:cubicBezTo>
                    <a:pt x="875826" y="1985010"/>
                    <a:pt x="878366" y="1985010"/>
                    <a:pt x="880906" y="1988820"/>
                  </a:cubicBezTo>
                  <a:cubicBezTo>
                    <a:pt x="882176" y="1990090"/>
                    <a:pt x="887256" y="1990090"/>
                    <a:pt x="889796" y="1990090"/>
                  </a:cubicBezTo>
                  <a:cubicBezTo>
                    <a:pt x="896146" y="1990090"/>
                    <a:pt x="903766" y="1988820"/>
                    <a:pt x="910116" y="1990090"/>
                  </a:cubicBezTo>
                  <a:cubicBezTo>
                    <a:pt x="921546" y="1991360"/>
                    <a:pt x="931706" y="1992630"/>
                    <a:pt x="943136" y="1995170"/>
                  </a:cubicBezTo>
                  <a:cubicBezTo>
                    <a:pt x="945676" y="1995170"/>
                    <a:pt x="948216" y="1996440"/>
                    <a:pt x="949486" y="1997710"/>
                  </a:cubicBezTo>
                  <a:cubicBezTo>
                    <a:pt x="952026" y="2004060"/>
                    <a:pt x="958376" y="2004060"/>
                    <a:pt x="962186" y="2005330"/>
                  </a:cubicBezTo>
                  <a:cubicBezTo>
                    <a:pt x="965996" y="2006600"/>
                    <a:pt x="971076" y="2007870"/>
                    <a:pt x="973616" y="2007870"/>
                  </a:cubicBezTo>
                  <a:cubicBezTo>
                    <a:pt x="974886" y="2006600"/>
                    <a:pt x="977426" y="2005330"/>
                    <a:pt x="979966" y="2002790"/>
                  </a:cubicBezTo>
                  <a:cubicBezTo>
                    <a:pt x="974886" y="2002790"/>
                    <a:pt x="972346" y="2004060"/>
                    <a:pt x="969806" y="2004060"/>
                  </a:cubicBezTo>
                  <a:cubicBezTo>
                    <a:pt x="974886" y="1997710"/>
                    <a:pt x="979966" y="1996440"/>
                    <a:pt x="986316" y="2000250"/>
                  </a:cubicBezTo>
                  <a:cubicBezTo>
                    <a:pt x="993936" y="2006600"/>
                    <a:pt x="1000286" y="2006600"/>
                    <a:pt x="1009176" y="2000250"/>
                  </a:cubicBezTo>
                  <a:lnTo>
                    <a:pt x="1016796" y="1996440"/>
                  </a:lnTo>
                  <a:lnTo>
                    <a:pt x="1016796" y="1990090"/>
                  </a:lnTo>
                  <a:cubicBezTo>
                    <a:pt x="1020606" y="1991360"/>
                    <a:pt x="1024416" y="1993900"/>
                    <a:pt x="1026956" y="1993900"/>
                  </a:cubicBezTo>
                  <a:cubicBezTo>
                    <a:pt x="1034576" y="1990090"/>
                    <a:pt x="1042196" y="1986280"/>
                    <a:pt x="1048546" y="1981200"/>
                  </a:cubicBezTo>
                  <a:cubicBezTo>
                    <a:pt x="1056166" y="1976120"/>
                    <a:pt x="1062516" y="1969770"/>
                    <a:pt x="1068866" y="1964690"/>
                  </a:cubicBezTo>
                  <a:cubicBezTo>
                    <a:pt x="1070136" y="1964690"/>
                    <a:pt x="1070136" y="1963420"/>
                    <a:pt x="1071406" y="1963420"/>
                  </a:cubicBezTo>
                  <a:cubicBezTo>
                    <a:pt x="1080296" y="1960880"/>
                    <a:pt x="1087916" y="1959610"/>
                    <a:pt x="1096806" y="1957070"/>
                  </a:cubicBezTo>
                  <a:cubicBezTo>
                    <a:pt x="1101886" y="1955800"/>
                    <a:pt x="1105696" y="1953260"/>
                    <a:pt x="1110776" y="1951990"/>
                  </a:cubicBezTo>
                  <a:cubicBezTo>
                    <a:pt x="1114586" y="1950720"/>
                    <a:pt x="1117126" y="1950720"/>
                    <a:pt x="1120936" y="1949450"/>
                  </a:cubicBezTo>
                  <a:lnTo>
                    <a:pt x="1133636" y="1949450"/>
                  </a:lnTo>
                  <a:cubicBezTo>
                    <a:pt x="1136176" y="1949450"/>
                    <a:pt x="1139986" y="1949450"/>
                    <a:pt x="1142526" y="1948180"/>
                  </a:cubicBezTo>
                  <a:cubicBezTo>
                    <a:pt x="1143796" y="1945640"/>
                    <a:pt x="1146336" y="1941830"/>
                    <a:pt x="1147606" y="1941830"/>
                  </a:cubicBezTo>
                  <a:cubicBezTo>
                    <a:pt x="1151416" y="1941830"/>
                    <a:pt x="1153956" y="1944370"/>
                    <a:pt x="1157766" y="1945640"/>
                  </a:cubicBezTo>
                  <a:cubicBezTo>
                    <a:pt x="1159036" y="1945640"/>
                    <a:pt x="1159036" y="1946910"/>
                    <a:pt x="1159036" y="1948180"/>
                  </a:cubicBezTo>
                  <a:cubicBezTo>
                    <a:pt x="1164116" y="1953260"/>
                    <a:pt x="1167926" y="1959610"/>
                    <a:pt x="1173006" y="1964690"/>
                  </a:cubicBezTo>
                  <a:cubicBezTo>
                    <a:pt x="1179356" y="1971040"/>
                    <a:pt x="1185706" y="1971040"/>
                    <a:pt x="1189516" y="1967230"/>
                  </a:cubicBezTo>
                  <a:cubicBezTo>
                    <a:pt x="1195866" y="1962150"/>
                    <a:pt x="1200946" y="1958340"/>
                    <a:pt x="1209836" y="1960880"/>
                  </a:cubicBezTo>
                  <a:cubicBezTo>
                    <a:pt x="1211106" y="1960880"/>
                    <a:pt x="1213646" y="1962150"/>
                    <a:pt x="1214916" y="1960880"/>
                  </a:cubicBezTo>
                  <a:cubicBezTo>
                    <a:pt x="1221266" y="1958340"/>
                    <a:pt x="1228886" y="1955800"/>
                    <a:pt x="1235236" y="1951990"/>
                  </a:cubicBezTo>
                  <a:cubicBezTo>
                    <a:pt x="1239046" y="1950720"/>
                    <a:pt x="1244126" y="1950720"/>
                    <a:pt x="1245396" y="1948180"/>
                  </a:cubicBezTo>
                  <a:cubicBezTo>
                    <a:pt x="1249206" y="1940560"/>
                    <a:pt x="1255556" y="1936750"/>
                    <a:pt x="1261906" y="1931670"/>
                  </a:cubicBezTo>
                  <a:cubicBezTo>
                    <a:pt x="1265716" y="1927860"/>
                    <a:pt x="1269526" y="1922780"/>
                    <a:pt x="1273336" y="1921510"/>
                  </a:cubicBezTo>
                  <a:cubicBezTo>
                    <a:pt x="1282226" y="1918970"/>
                    <a:pt x="1288576" y="1911350"/>
                    <a:pt x="1296196" y="1906270"/>
                  </a:cubicBezTo>
                  <a:cubicBezTo>
                    <a:pt x="1302546" y="1902460"/>
                    <a:pt x="1306356" y="1894840"/>
                    <a:pt x="1312706" y="1893570"/>
                  </a:cubicBezTo>
                  <a:cubicBezTo>
                    <a:pt x="1322866" y="1891030"/>
                    <a:pt x="1330486" y="1884680"/>
                    <a:pt x="1339376" y="1878330"/>
                  </a:cubicBezTo>
                  <a:cubicBezTo>
                    <a:pt x="1344456" y="1874520"/>
                    <a:pt x="1350806" y="1871980"/>
                    <a:pt x="1357156" y="1873250"/>
                  </a:cubicBezTo>
                  <a:cubicBezTo>
                    <a:pt x="1360966" y="1874520"/>
                    <a:pt x="1366046" y="1873250"/>
                    <a:pt x="1368586" y="1871980"/>
                  </a:cubicBezTo>
                  <a:cubicBezTo>
                    <a:pt x="1373666" y="1869440"/>
                    <a:pt x="1378746" y="1865630"/>
                    <a:pt x="1383826" y="1863090"/>
                  </a:cubicBezTo>
                  <a:cubicBezTo>
                    <a:pt x="1387636" y="1860550"/>
                    <a:pt x="1391446" y="1858010"/>
                    <a:pt x="1395256" y="1858010"/>
                  </a:cubicBezTo>
                  <a:cubicBezTo>
                    <a:pt x="1407956" y="1856740"/>
                    <a:pt x="1418116" y="1854200"/>
                    <a:pt x="1424466" y="1841500"/>
                  </a:cubicBezTo>
                  <a:cubicBezTo>
                    <a:pt x="1427006" y="1836420"/>
                    <a:pt x="1439706" y="1830070"/>
                    <a:pt x="1444786" y="1832610"/>
                  </a:cubicBezTo>
                  <a:cubicBezTo>
                    <a:pt x="1453676" y="1836420"/>
                    <a:pt x="1460026" y="1833880"/>
                    <a:pt x="1465106" y="1826260"/>
                  </a:cubicBezTo>
                  <a:cubicBezTo>
                    <a:pt x="1468916" y="1822450"/>
                    <a:pt x="1473996" y="1823720"/>
                    <a:pt x="1477806" y="1826260"/>
                  </a:cubicBezTo>
                  <a:cubicBezTo>
                    <a:pt x="1480346" y="1828800"/>
                    <a:pt x="1482886" y="1830070"/>
                    <a:pt x="1485426" y="1830070"/>
                  </a:cubicBezTo>
                  <a:cubicBezTo>
                    <a:pt x="1494316" y="1831340"/>
                    <a:pt x="1504476" y="1830070"/>
                    <a:pt x="1513366" y="1831340"/>
                  </a:cubicBezTo>
                  <a:cubicBezTo>
                    <a:pt x="1520986" y="1832610"/>
                    <a:pt x="1528606" y="1830070"/>
                    <a:pt x="1533686" y="1824990"/>
                  </a:cubicBezTo>
                  <a:cubicBezTo>
                    <a:pt x="1538766" y="1819910"/>
                    <a:pt x="1542576" y="1819910"/>
                    <a:pt x="1550196" y="1822450"/>
                  </a:cubicBezTo>
                  <a:cubicBezTo>
                    <a:pt x="1556546" y="1824990"/>
                    <a:pt x="1561626" y="1831340"/>
                    <a:pt x="1570516" y="1830070"/>
                  </a:cubicBezTo>
                  <a:cubicBezTo>
                    <a:pt x="1578136" y="1828800"/>
                    <a:pt x="1587026" y="1832610"/>
                    <a:pt x="1595916" y="1828800"/>
                  </a:cubicBezTo>
                  <a:lnTo>
                    <a:pt x="1600996" y="1828800"/>
                  </a:lnTo>
                  <a:cubicBezTo>
                    <a:pt x="1608616" y="1831340"/>
                    <a:pt x="1616236" y="1832610"/>
                    <a:pt x="1622586" y="1838960"/>
                  </a:cubicBezTo>
                  <a:cubicBezTo>
                    <a:pt x="1630206" y="1845310"/>
                    <a:pt x="1631476" y="1798320"/>
                    <a:pt x="1639096" y="1803400"/>
                  </a:cubicBezTo>
                  <a:cubicBezTo>
                    <a:pt x="1650526" y="1811020"/>
                    <a:pt x="1647986" y="1803400"/>
                    <a:pt x="1659416" y="1809750"/>
                  </a:cubicBezTo>
                  <a:cubicBezTo>
                    <a:pt x="1668306" y="1813560"/>
                    <a:pt x="1664496" y="1799590"/>
                    <a:pt x="1674656" y="1802130"/>
                  </a:cubicBezTo>
                  <a:cubicBezTo>
                    <a:pt x="1675926" y="1802130"/>
                    <a:pt x="1691166" y="1812290"/>
                    <a:pt x="1691166" y="1811020"/>
                  </a:cubicBezTo>
                  <a:cubicBezTo>
                    <a:pt x="1697516" y="1807210"/>
                    <a:pt x="1703866" y="1769110"/>
                    <a:pt x="1710216" y="1770380"/>
                  </a:cubicBezTo>
                  <a:cubicBezTo>
                    <a:pt x="1722916" y="1774190"/>
                    <a:pt x="1734346" y="1771650"/>
                    <a:pt x="1745776" y="1766570"/>
                  </a:cubicBezTo>
                  <a:cubicBezTo>
                    <a:pt x="1752126" y="1764030"/>
                    <a:pt x="1762286" y="1755140"/>
                    <a:pt x="1767366" y="1758950"/>
                  </a:cubicBezTo>
                  <a:cubicBezTo>
                    <a:pt x="1776256" y="1765300"/>
                    <a:pt x="1785146" y="1767840"/>
                    <a:pt x="1795306" y="1769110"/>
                  </a:cubicBezTo>
                  <a:cubicBezTo>
                    <a:pt x="1796576" y="1769110"/>
                    <a:pt x="1797846" y="1770380"/>
                    <a:pt x="1799116" y="1771650"/>
                  </a:cubicBezTo>
                  <a:cubicBezTo>
                    <a:pt x="1802926" y="1776730"/>
                    <a:pt x="1820706" y="1762760"/>
                    <a:pt x="1824516" y="1767840"/>
                  </a:cubicBezTo>
                  <a:cubicBezTo>
                    <a:pt x="1829596" y="1775460"/>
                    <a:pt x="1834676" y="1783080"/>
                    <a:pt x="1839756" y="1789430"/>
                  </a:cubicBezTo>
                  <a:cubicBezTo>
                    <a:pt x="1842296" y="1791970"/>
                    <a:pt x="1846106" y="1793240"/>
                    <a:pt x="1847376" y="1795780"/>
                  </a:cubicBezTo>
                  <a:cubicBezTo>
                    <a:pt x="1848646" y="1802130"/>
                    <a:pt x="1851186" y="1804670"/>
                    <a:pt x="1857536" y="1804670"/>
                  </a:cubicBezTo>
                  <a:cubicBezTo>
                    <a:pt x="1861346" y="1804670"/>
                    <a:pt x="1865156" y="1805940"/>
                    <a:pt x="1867696" y="1808480"/>
                  </a:cubicBezTo>
                  <a:cubicBezTo>
                    <a:pt x="1874046" y="1812290"/>
                    <a:pt x="1879126" y="1816100"/>
                    <a:pt x="1884206" y="1819910"/>
                  </a:cubicBezTo>
                  <a:cubicBezTo>
                    <a:pt x="1890556" y="1823720"/>
                    <a:pt x="1896906" y="1827530"/>
                    <a:pt x="1899446" y="1833880"/>
                  </a:cubicBezTo>
                  <a:cubicBezTo>
                    <a:pt x="1900716" y="1836420"/>
                    <a:pt x="1901986" y="1837690"/>
                    <a:pt x="1903256" y="1838960"/>
                  </a:cubicBezTo>
                  <a:cubicBezTo>
                    <a:pt x="1908336" y="1844040"/>
                    <a:pt x="1913416" y="1847850"/>
                    <a:pt x="1918496" y="1852930"/>
                  </a:cubicBezTo>
                  <a:cubicBezTo>
                    <a:pt x="1926116" y="1859280"/>
                    <a:pt x="1932466" y="1866900"/>
                    <a:pt x="1940086" y="1873250"/>
                  </a:cubicBezTo>
                  <a:cubicBezTo>
                    <a:pt x="1942626" y="1874520"/>
                    <a:pt x="1945166" y="1877060"/>
                    <a:pt x="1947706" y="1878330"/>
                  </a:cubicBezTo>
                  <a:cubicBezTo>
                    <a:pt x="1952786" y="1880870"/>
                    <a:pt x="1957866" y="1883410"/>
                    <a:pt x="1961676" y="1887220"/>
                  </a:cubicBezTo>
                  <a:cubicBezTo>
                    <a:pt x="1965486" y="1891030"/>
                    <a:pt x="1983266" y="1868170"/>
                    <a:pt x="1985806" y="1873250"/>
                  </a:cubicBezTo>
                  <a:cubicBezTo>
                    <a:pt x="1985806" y="1874520"/>
                    <a:pt x="1987076" y="1874520"/>
                    <a:pt x="1988346" y="1874520"/>
                  </a:cubicBezTo>
                  <a:cubicBezTo>
                    <a:pt x="1995966" y="1880870"/>
                    <a:pt x="2003586" y="1878330"/>
                    <a:pt x="2011206" y="1875790"/>
                  </a:cubicBezTo>
                  <a:cubicBezTo>
                    <a:pt x="2013746" y="1874520"/>
                    <a:pt x="2016286" y="1873250"/>
                    <a:pt x="2017556" y="1874520"/>
                  </a:cubicBezTo>
                  <a:cubicBezTo>
                    <a:pt x="2026446" y="1878330"/>
                    <a:pt x="2032796" y="1887220"/>
                    <a:pt x="2044226" y="1888490"/>
                  </a:cubicBezTo>
                  <a:cubicBezTo>
                    <a:pt x="2044226" y="1888490"/>
                    <a:pt x="2045496" y="1888490"/>
                    <a:pt x="2045496" y="1889760"/>
                  </a:cubicBezTo>
                  <a:cubicBezTo>
                    <a:pt x="2048036" y="1897380"/>
                    <a:pt x="2055656" y="1897380"/>
                    <a:pt x="2062006" y="1898650"/>
                  </a:cubicBezTo>
                  <a:cubicBezTo>
                    <a:pt x="2065816" y="1898650"/>
                    <a:pt x="2069626" y="1899920"/>
                    <a:pt x="2072166" y="1901190"/>
                  </a:cubicBezTo>
                  <a:cubicBezTo>
                    <a:pt x="2079786" y="1905000"/>
                    <a:pt x="2087406" y="1910080"/>
                    <a:pt x="2096296" y="1912620"/>
                  </a:cubicBezTo>
                  <a:cubicBezTo>
                    <a:pt x="2107726" y="1916430"/>
                    <a:pt x="2119156" y="1918970"/>
                    <a:pt x="2128046" y="1925320"/>
                  </a:cubicBezTo>
                  <a:cubicBezTo>
                    <a:pt x="2129316" y="1925320"/>
                    <a:pt x="2130586" y="1925320"/>
                    <a:pt x="2130586" y="1926590"/>
                  </a:cubicBezTo>
                  <a:cubicBezTo>
                    <a:pt x="2134396" y="1929130"/>
                    <a:pt x="2140746" y="1930400"/>
                    <a:pt x="2143286" y="1934210"/>
                  </a:cubicBezTo>
                  <a:cubicBezTo>
                    <a:pt x="2147096" y="1941830"/>
                    <a:pt x="2157256" y="1940560"/>
                    <a:pt x="2162336" y="1946910"/>
                  </a:cubicBezTo>
                  <a:lnTo>
                    <a:pt x="2163606" y="1946910"/>
                  </a:lnTo>
                  <a:cubicBezTo>
                    <a:pt x="2168686" y="1946910"/>
                    <a:pt x="2173766" y="1948180"/>
                    <a:pt x="2180116" y="1948180"/>
                  </a:cubicBezTo>
                  <a:cubicBezTo>
                    <a:pt x="2182656" y="1946910"/>
                    <a:pt x="2186466" y="1944370"/>
                    <a:pt x="2189006" y="1944370"/>
                  </a:cubicBezTo>
                  <a:cubicBezTo>
                    <a:pt x="2200436" y="1948180"/>
                    <a:pt x="2211866" y="1948180"/>
                    <a:pt x="2219486" y="1938020"/>
                  </a:cubicBezTo>
                  <a:cubicBezTo>
                    <a:pt x="2220756" y="1936750"/>
                    <a:pt x="2223296" y="1936750"/>
                    <a:pt x="2225836" y="1936750"/>
                  </a:cubicBezTo>
                  <a:lnTo>
                    <a:pt x="2235996" y="1936750"/>
                  </a:lnTo>
                  <a:cubicBezTo>
                    <a:pt x="2247426" y="1934210"/>
                    <a:pt x="2257586" y="1931670"/>
                    <a:pt x="2269016" y="1930400"/>
                  </a:cubicBezTo>
                  <a:cubicBezTo>
                    <a:pt x="2274096" y="1929130"/>
                    <a:pt x="2280446" y="1931670"/>
                    <a:pt x="2285526" y="1932940"/>
                  </a:cubicBezTo>
                  <a:cubicBezTo>
                    <a:pt x="2290606" y="1934210"/>
                    <a:pt x="2295686" y="1934210"/>
                    <a:pt x="2300766" y="1934210"/>
                  </a:cubicBezTo>
                  <a:cubicBezTo>
                    <a:pt x="2307116" y="1934210"/>
                    <a:pt x="2312196" y="1931670"/>
                    <a:pt x="2318546" y="1931670"/>
                  </a:cubicBezTo>
                  <a:cubicBezTo>
                    <a:pt x="2323626" y="1930400"/>
                    <a:pt x="2329976" y="1930400"/>
                    <a:pt x="2335056" y="1929130"/>
                  </a:cubicBezTo>
                  <a:cubicBezTo>
                    <a:pt x="2346486" y="1926590"/>
                    <a:pt x="2356646" y="1924050"/>
                    <a:pt x="2368076" y="1922780"/>
                  </a:cubicBezTo>
                  <a:cubicBezTo>
                    <a:pt x="2375696" y="1879600"/>
                    <a:pt x="2374426" y="1828800"/>
                    <a:pt x="2374426" y="1776730"/>
                  </a:cubicBezTo>
                  <a:close/>
                </a:path>
              </a:pathLst>
            </a:custGeom>
            <a:blipFill>
              <a:blip r:embed="rId5"/>
              <a:stretch>
                <a:fillRect t="-4514" b="-4514"/>
              </a:stretch>
            </a:blipFill>
          </p:spPr>
          <p:txBody>
            <a:bodyPr/>
            <a:lstStyle/>
            <a:p>
              <a:endParaRPr lang="en-US"/>
            </a:p>
          </p:txBody>
        </p:sp>
      </p:grpSp>
      <p:grpSp>
        <p:nvGrpSpPr>
          <p:cNvPr id="18" name="Group 18"/>
          <p:cNvGrpSpPr>
            <a:grpSpLocks noChangeAspect="1"/>
          </p:cNvGrpSpPr>
          <p:nvPr/>
        </p:nvGrpSpPr>
        <p:grpSpPr>
          <a:xfrm>
            <a:off x="7639874" y="6812719"/>
            <a:ext cx="3128057" cy="2304335"/>
            <a:chOff x="0" y="0"/>
            <a:chExt cx="19050000" cy="14033500"/>
          </a:xfrm>
        </p:grpSpPr>
        <p:sp>
          <p:nvSpPr>
            <p:cNvPr id="19" name="Freeform 19"/>
            <p:cNvSpPr/>
            <p:nvPr/>
          </p:nvSpPr>
          <p:spPr>
            <a:xfrm>
              <a:off x="1169582" y="1014439"/>
              <a:ext cx="16710835" cy="12004622"/>
            </a:xfrm>
            <a:custGeom>
              <a:avLst/>
              <a:gdLst/>
              <a:ahLst/>
              <a:cxnLst/>
              <a:rect l="l" t="t" r="r" b="b"/>
              <a:pathLst>
                <a:path w="16710835" h="12004622">
                  <a:moveTo>
                    <a:pt x="0" y="0"/>
                  </a:moveTo>
                  <a:lnTo>
                    <a:pt x="16710835" y="0"/>
                  </a:lnTo>
                  <a:lnTo>
                    <a:pt x="16710835" y="12004622"/>
                  </a:lnTo>
                  <a:lnTo>
                    <a:pt x="0" y="12004622"/>
                  </a:lnTo>
                  <a:close/>
                </a:path>
              </a:pathLst>
            </a:custGeom>
            <a:blipFill>
              <a:blip r:embed="rId6"/>
              <a:stretch>
                <a:fillRect l="-3911" r="-3911"/>
              </a:stretch>
            </a:blipFill>
          </p:spPr>
          <p:txBody>
            <a:bodyPr/>
            <a:lstStyle/>
            <a:p>
              <a:endParaRPr lang="en-US"/>
            </a:p>
          </p:txBody>
        </p:sp>
        <p:sp>
          <p:nvSpPr>
            <p:cNvPr id="20" name="Freeform 20"/>
            <p:cNvSpPr/>
            <p:nvPr/>
          </p:nvSpPr>
          <p:spPr>
            <a:xfrm>
              <a:off x="0" y="0"/>
              <a:ext cx="19050000" cy="14033500"/>
            </a:xfrm>
            <a:custGeom>
              <a:avLst/>
              <a:gdLst/>
              <a:ahLst/>
              <a:cxnLst/>
              <a:rect l="l" t="t" r="r" b="b"/>
              <a:pathLst>
                <a:path w="19050000" h="14033500">
                  <a:moveTo>
                    <a:pt x="0" y="0"/>
                  </a:moveTo>
                  <a:lnTo>
                    <a:pt x="19050000" y="0"/>
                  </a:lnTo>
                  <a:lnTo>
                    <a:pt x="19050000" y="14033500"/>
                  </a:lnTo>
                  <a:lnTo>
                    <a:pt x="0" y="14033500"/>
                  </a:lnTo>
                  <a:close/>
                </a:path>
              </a:pathLst>
            </a:custGeom>
            <a:blipFill>
              <a:blip r:embed="rId7"/>
              <a:stretch>
                <a:fillRect t="-226" b="-226"/>
              </a:stretch>
            </a:blipFill>
          </p:spPr>
          <p:txBody>
            <a:bodyPr/>
            <a:lstStyle/>
            <a:p>
              <a:endParaRPr lang="en-US"/>
            </a:p>
          </p:txBody>
        </p:sp>
      </p:grpSp>
      <p:grpSp>
        <p:nvGrpSpPr>
          <p:cNvPr id="21" name="Group 21"/>
          <p:cNvGrpSpPr/>
          <p:nvPr/>
        </p:nvGrpSpPr>
        <p:grpSpPr>
          <a:xfrm>
            <a:off x="12549105" y="6336245"/>
            <a:ext cx="3774145" cy="2927575"/>
            <a:chOff x="0" y="0"/>
            <a:chExt cx="6346952" cy="4923282"/>
          </a:xfrm>
        </p:grpSpPr>
        <p:sp>
          <p:nvSpPr>
            <p:cNvPr id="22" name="Freeform 22"/>
            <p:cNvSpPr/>
            <p:nvPr/>
          </p:nvSpPr>
          <p:spPr>
            <a:xfrm>
              <a:off x="0" y="0"/>
              <a:ext cx="6346952" cy="4923257"/>
            </a:xfrm>
            <a:custGeom>
              <a:avLst/>
              <a:gdLst/>
              <a:ahLst/>
              <a:cxnLst/>
              <a:rect l="l" t="t" r="r" b="b"/>
              <a:pathLst>
                <a:path w="6346952" h="4923257">
                  <a:moveTo>
                    <a:pt x="6327521" y="4524121"/>
                  </a:moveTo>
                  <a:cubicBezTo>
                    <a:pt x="6327521" y="4524121"/>
                    <a:pt x="6327648" y="4524121"/>
                    <a:pt x="6327648" y="4523994"/>
                  </a:cubicBezTo>
                  <a:cubicBezTo>
                    <a:pt x="6328410" y="4524629"/>
                    <a:pt x="6329934" y="4526026"/>
                    <a:pt x="6335141" y="4530217"/>
                  </a:cubicBezTo>
                  <a:cubicBezTo>
                    <a:pt x="6335141" y="4530217"/>
                    <a:pt x="6335014" y="4530090"/>
                    <a:pt x="6327521" y="4524121"/>
                  </a:cubicBezTo>
                  <a:close/>
                  <a:moveTo>
                    <a:pt x="6346952" y="4153408"/>
                  </a:moveTo>
                  <a:cubicBezTo>
                    <a:pt x="6317107" y="3041523"/>
                    <a:pt x="6339713" y="1872361"/>
                    <a:pt x="6339713" y="802513"/>
                  </a:cubicBezTo>
                  <a:cubicBezTo>
                    <a:pt x="6334506" y="557530"/>
                    <a:pt x="6327775" y="232664"/>
                    <a:pt x="6340221" y="0"/>
                  </a:cubicBezTo>
                  <a:cubicBezTo>
                    <a:pt x="6245606" y="43815"/>
                    <a:pt x="6197473" y="17653"/>
                    <a:pt x="6094095" y="30353"/>
                  </a:cubicBezTo>
                  <a:cubicBezTo>
                    <a:pt x="6062980" y="54610"/>
                    <a:pt x="6018403" y="95250"/>
                    <a:pt x="5937504" y="100838"/>
                  </a:cubicBezTo>
                  <a:cubicBezTo>
                    <a:pt x="5956046" y="140081"/>
                    <a:pt x="5731383" y="118237"/>
                    <a:pt x="5514213" y="140970"/>
                  </a:cubicBezTo>
                  <a:cubicBezTo>
                    <a:pt x="5502783" y="165735"/>
                    <a:pt x="5436489" y="104521"/>
                    <a:pt x="5261483" y="101854"/>
                  </a:cubicBezTo>
                  <a:cubicBezTo>
                    <a:pt x="5259578" y="118110"/>
                    <a:pt x="5021453" y="153416"/>
                    <a:pt x="4849622" y="100965"/>
                  </a:cubicBezTo>
                  <a:cubicBezTo>
                    <a:pt x="4786757" y="161544"/>
                    <a:pt x="4725797" y="124968"/>
                    <a:pt x="4643882" y="121412"/>
                  </a:cubicBezTo>
                  <a:cubicBezTo>
                    <a:pt x="4526407" y="144526"/>
                    <a:pt x="4364355" y="124206"/>
                    <a:pt x="4216146" y="172085"/>
                  </a:cubicBezTo>
                  <a:cubicBezTo>
                    <a:pt x="4123817" y="133223"/>
                    <a:pt x="3932174" y="199009"/>
                    <a:pt x="3835781" y="196723"/>
                  </a:cubicBezTo>
                  <a:cubicBezTo>
                    <a:pt x="3790569" y="136779"/>
                    <a:pt x="3626866" y="352171"/>
                    <a:pt x="3480562" y="303657"/>
                  </a:cubicBezTo>
                  <a:cubicBezTo>
                    <a:pt x="3409442" y="355600"/>
                    <a:pt x="3354578" y="374396"/>
                    <a:pt x="3297301" y="345821"/>
                  </a:cubicBezTo>
                  <a:cubicBezTo>
                    <a:pt x="3192145" y="370840"/>
                    <a:pt x="3077464" y="364617"/>
                    <a:pt x="2960624" y="344678"/>
                  </a:cubicBezTo>
                  <a:cubicBezTo>
                    <a:pt x="2914269" y="349885"/>
                    <a:pt x="2862580" y="382524"/>
                    <a:pt x="2788285" y="359664"/>
                  </a:cubicBezTo>
                  <a:cubicBezTo>
                    <a:pt x="2688209" y="392811"/>
                    <a:pt x="2535301" y="439166"/>
                    <a:pt x="2372868" y="438658"/>
                  </a:cubicBezTo>
                  <a:cubicBezTo>
                    <a:pt x="2346452" y="466598"/>
                    <a:pt x="2302383" y="458724"/>
                    <a:pt x="2254504" y="489331"/>
                  </a:cubicBezTo>
                  <a:cubicBezTo>
                    <a:pt x="2252091" y="468757"/>
                    <a:pt x="2201799" y="476631"/>
                    <a:pt x="2182495" y="481584"/>
                  </a:cubicBezTo>
                  <a:cubicBezTo>
                    <a:pt x="2178050" y="468757"/>
                    <a:pt x="2157603" y="451739"/>
                    <a:pt x="2144522" y="478409"/>
                  </a:cubicBezTo>
                  <a:cubicBezTo>
                    <a:pt x="2107184" y="438150"/>
                    <a:pt x="1908810" y="530860"/>
                    <a:pt x="1620266" y="567944"/>
                  </a:cubicBezTo>
                  <a:cubicBezTo>
                    <a:pt x="1522984" y="580644"/>
                    <a:pt x="1449959" y="585851"/>
                    <a:pt x="1335659" y="592963"/>
                  </a:cubicBezTo>
                  <a:cubicBezTo>
                    <a:pt x="1264920" y="538988"/>
                    <a:pt x="1179322" y="607695"/>
                    <a:pt x="1105281" y="622554"/>
                  </a:cubicBezTo>
                  <a:cubicBezTo>
                    <a:pt x="987679" y="562356"/>
                    <a:pt x="832866" y="690372"/>
                    <a:pt x="672338" y="631571"/>
                  </a:cubicBezTo>
                  <a:cubicBezTo>
                    <a:pt x="512572" y="693547"/>
                    <a:pt x="412750" y="651637"/>
                    <a:pt x="187579" y="663829"/>
                  </a:cubicBezTo>
                  <a:cubicBezTo>
                    <a:pt x="-95250" y="731901"/>
                    <a:pt x="56261" y="216408"/>
                    <a:pt x="0" y="3250438"/>
                  </a:cubicBezTo>
                  <a:cubicBezTo>
                    <a:pt x="28575" y="3261360"/>
                    <a:pt x="-2159" y="3937127"/>
                    <a:pt x="16637" y="4761484"/>
                  </a:cubicBezTo>
                  <a:cubicBezTo>
                    <a:pt x="-4191" y="4783201"/>
                    <a:pt x="20955" y="4848987"/>
                    <a:pt x="85979" y="4823587"/>
                  </a:cubicBezTo>
                  <a:cubicBezTo>
                    <a:pt x="109093" y="4851908"/>
                    <a:pt x="133350" y="4860798"/>
                    <a:pt x="197612" y="4875149"/>
                  </a:cubicBezTo>
                  <a:cubicBezTo>
                    <a:pt x="238506" y="4905756"/>
                    <a:pt x="353187" y="4832985"/>
                    <a:pt x="444246" y="4890008"/>
                  </a:cubicBezTo>
                  <a:cubicBezTo>
                    <a:pt x="474091" y="4860544"/>
                    <a:pt x="487807" y="4910709"/>
                    <a:pt x="518160" y="4893437"/>
                  </a:cubicBezTo>
                  <a:cubicBezTo>
                    <a:pt x="525907" y="4894707"/>
                    <a:pt x="573532" y="4840986"/>
                    <a:pt x="585470" y="4883150"/>
                  </a:cubicBezTo>
                  <a:cubicBezTo>
                    <a:pt x="662559" y="4954397"/>
                    <a:pt x="805053" y="4903343"/>
                    <a:pt x="898652" y="4884039"/>
                  </a:cubicBezTo>
                  <a:cubicBezTo>
                    <a:pt x="991616" y="4912868"/>
                    <a:pt x="1043940" y="4949063"/>
                    <a:pt x="1271270" y="4896485"/>
                  </a:cubicBezTo>
                  <a:cubicBezTo>
                    <a:pt x="1402461" y="4950841"/>
                    <a:pt x="1486535" y="4870958"/>
                    <a:pt x="1603756" y="4818380"/>
                  </a:cubicBezTo>
                  <a:cubicBezTo>
                    <a:pt x="1691513" y="4880737"/>
                    <a:pt x="1812163" y="4847844"/>
                    <a:pt x="2027174" y="4862703"/>
                  </a:cubicBezTo>
                  <a:cubicBezTo>
                    <a:pt x="2091690" y="4864862"/>
                    <a:pt x="2163318" y="4962271"/>
                    <a:pt x="2243836" y="4870196"/>
                  </a:cubicBezTo>
                  <a:cubicBezTo>
                    <a:pt x="2294001" y="4920488"/>
                    <a:pt x="2418715" y="4852924"/>
                    <a:pt x="2597277" y="4884420"/>
                  </a:cubicBezTo>
                  <a:cubicBezTo>
                    <a:pt x="2709926" y="4787138"/>
                    <a:pt x="2831211" y="4886071"/>
                    <a:pt x="2971419" y="4808601"/>
                  </a:cubicBezTo>
                  <a:cubicBezTo>
                    <a:pt x="3032252" y="4817491"/>
                    <a:pt x="3086989" y="4728210"/>
                    <a:pt x="3168396" y="4737989"/>
                  </a:cubicBezTo>
                  <a:cubicBezTo>
                    <a:pt x="3274441" y="4727829"/>
                    <a:pt x="3390773" y="4682363"/>
                    <a:pt x="3530473" y="4707001"/>
                  </a:cubicBezTo>
                  <a:cubicBezTo>
                    <a:pt x="3642233" y="4675759"/>
                    <a:pt x="3818636" y="4644009"/>
                    <a:pt x="3972052" y="4715764"/>
                  </a:cubicBezTo>
                  <a:cubicBezTo>
                    <a:pt x="3967226" y="4677156"/>
                    <a:pt x="4140962" y="4689221"/>
                    <a:pt x="4263771" y="4663059"/>
                  </a:cubicBezTo>
                  <a:cubicBezTo>
                    <a:pt x="4253992" y="4631690"/>
                    <a:pt x="4337685" y="4671949"/>
                    <a:pt x="4372102" y="4645152"/>
                  </a:cubicBezTo>
                  <a:cubicBezTo>
                    <a:pt x="4400550" y="4607814"/>
                    <a:pt x="4440936" y="4628896"/>
                    <a:pt x="4481195" y="4616958"/>
                  </a:cubicBezTo>
                  <a:cubicBezTo>
                    <a:pt x="4480814" y="4587494"/>
                    <a:pt x="4500499" y="4636008"/>
                    <a:pt x="4542663" y="4604258"/>
                  </a:cubicBezTo>
                  <a:cubicBezTo>
                    <a:pt x="4540250" y="4609719"/>
                    <a:pt x="4586351" y="4549775"/>
                    <a:pt x="4609465" y="4569587"/>
                  </a:cubicBezTo>
                  <a:cubicBezTo>
                    <a:pt x="4701921" y="4591812"/>
                    <a:pt x="4776470" y="4589653"/>
                    <a:pt x="4902454" y="4537710"/>
                  </a:cubicBezTo>
                  <a:cubicBezTo>
                    <a:pt x="4994021" y="4593590"/>
                    <a:pt x="5151755" y="4525137"/>
                    <a:pt x="5246243" y="4503420"/>
                  </a:cubicBezTo>
                  <a:cubicBezTo>
                    <a:pt x="5250561" y="4448810"/>
                    <a:pt x="5584952" y="4462272"/>
                    <a:pt x="5847715" y="4550664"/>
                  </a:cubicBezTo>
                  <a:cubicBezTo>
                    <a:pt x="5943346" y="4558411"/>
                    <a:pt x="6000115" y="4518152"/>
                    <a:pt x="6095619" y="4555998"/>
                  </a:cubicBezTo>
                  <a:cubicBezTo>
                    <a:pt x="6146800" y="4518914"/>
                    <a:pt x="6220587" y="4528947"/>
                    <a:pt x="6315964" y="4523994"/>
                  </a:cubicBezTo>
                  <a:cubicBezTo>
                    <a:pt x="6320536" y="4525899"/>
                    <a:pt x="6324219" y="4525899"/>
                    <a:pt x="6327394" y="4524121"/>
                  </a:cubicBezTo>
                  <a:cubicBezTo>
                    <a:pt x="6326886" y="4523740"/>
                    <a:pt x="6326505" y="4523486"/>
                    <a:pt x="6325997" y="4522978"/>
                  </a:cubicBezTo>
                  <a:cubicBezTo>
                    <a:pt x="6326886" y="4523486"/>
                    <a:pt x="6327013" y="4523486"/>
                    <a:pt x="6327521" y="4523994"/>
                  </a:cubicBezTo>
                  <a:cubicBezTo>
                    <a:pt x="6359779" y="4505198"/>
                    <a:pt x="6322441" y="4300474"/>
                    <a:pt x="6346952" y="4153408"/>
                  </a:cubicBezTo>
                  <a:close/>
                </a:path>
              </a:pathLst>
            </a:custGeom>
            <a:blipFill>
              <a:blip r:embed="rId8"/>
              <a:stretch>
                <a:fillRect t="-12842" b="-16075"/>
              </a:stretch>
            </a:blipFill>
          </p:spPr>
          <p:txBody>
            <a:bodyPr/>
            <a:lstStyle/>
            <a:p>
              <a:endParaRPr lang="en-US"/>
            </a:p>
          </p:txBody>
        </p:sp>
      </p:grpSp>
      <p:sp>
        <p:nvSpPr>
          <p:cNvPr id="23" name="Freeform 23"/>
          <p:cNvSpPr/>
          <p:nvPr/>
        </p:nvSpPr>
        <p:spPr>
          <a:xfrm>
            <a:off x="1210624" y="2785185"/>
            <a:ext cx="3128716" cy="2201834"/>
          </a:xfrm>
          <a:custGeom>
            <a:avLst/>
            <a:gdLst/>
            <a:ahLst/>
            <a:cxnLst/>
            <a:rect l="l" t="t" r="r" b="b"/>
            <a:pathLst>
              <a:path w="3128716" h="2201834">
                <a:moveTo>
                  <a:pt x="0" y="0"/>
                </a:moveTo>
                <a:lnTo>
                  <a:pt x="3128715" y="0"/>
                </a:lnTo>
                <a:lnTo>
                  <a:pt x="3128715" y="2201834"/>
                </a:lnTo>
                <a:lnTo>
                  <a:pt x="0" y="2201834"/>
                </a:lnTo>
                <a:lnTo>
                  <a:pt x="0" y="0"/>
                </a:lnTo>
                <a:close/>
              </a:path>
            </a:pathLst>
          </a:custGeom>
          <a:blipFill>
            <a:blip r:embed="rId9"/>
            <a:stretch>
              <a:fillRect/>
            </a:stretch>
          </a:blipFill>
        </p:spPr>
        <p:txBody>
          <a:bodyPr/>
          <a:lstStyle/>
          <a:p>
            <a:endParaRPr lang="en-US"/>
          </a:p>
        </p:txBody>
      </p:sp>
      <p:sp>
        <p:nvSpPr>
          <p:cNvPr id="24" name="TextBox 24"/>
          <p:cNvSpPr txBox="1"/>
          <p:nvPr/>
        </p:nvSpPr>
        <p:spPr>
          <a:xfrm>
            <a:off x="2258629" y="762000"/>
            <a:ext cx="14370667" cy="959782"/>
          </a:xfrm>
          <a:prstGeom prst="rect">
            <a:avLst/>
          </a:prstGeom>
        </p:spPr>
        <p:txBody>
          <a:bodyPr lIns="0" tIns="0" rIns="0" bIns="0" rtlCol="0" anchor="t">
            <a:spAutoFit/>
          </a:bodyPr>
          <a:lstStyle/>
          <a:p>
            <a:pPr algn="ctr">
              <a:lnSpc>
                <a:spcPts val="8285"/>
              </a:lnSpc>
              <a:spcBef>
                <a:spcPct val="0"/>
              </a:spcBef>
            </a:pPr>
            <a:r>
              <a:rPr lang="en-US" sz="4552">
                <a:solidFill>
                  <a:srgbClr val="004AAD"/>
                </a:solidFill>
                <a:latin typeface="Shrikhand"/>
                <a:ea typeface="Shrikhand"/>
                <a:cs typeface="Shrikhand"/>
                <a:sym typeface="Shrikhand"/>
              </a:rPr>
              <a:t>Does Everyone have to follow the Constitution?</a:t>
            </a:r>
          </a:p>
        </p:txBody>
      </p:sp>
      <p:sp>
        <p:nvSpPr>
          <p:cNvPr id="25" name="TextBox 25"/>
          <p:cNvSpPr txBox="1"/>
          <p:nvPr/>
        </p:nvSpPr>
        <p:spPr>
          <a:xfrm>
            <a:off x="4339339" y="3086896"/>
            <a:ext cx="10064777" cy="525272"/>
          </a:xfrm>
          <a:prstGeom prst="rect">
            <a:avLst/>
          </a:prstGeom>
        </p:spPr>
        <p:txBody>
          <a:bodyPr lIns="0" tIns="0" rIns="0" bIns="0" rtlCol="0" anchor="t">
            <a:spAutoFit/>
          </a:bodyPr>
          <a:lstStyle/>
          <a:p>
            <a:pPr algn="ctr">
              <a:lnSpc>
                <a:spcPts val="4549"/>
              </a:lnSpc>
              <a:spcBef>
                <a:spcPct val="0"/>
              </a:spcBef>
            </a:pPr>
            <a:r>
              <a:rPr lang="en-US" sz="2800" dirty="0">
                <a:latin typeface="Fredoka" panose="020B0604020202020204" charset="0"/>
              </a:rPr>
              <a:t>Does the principal have to </a:t>
            </a:r>
            <a:r>
              <a:rPr lang="en-US" sz="2500" dirty="0">
                <a:latin typeface="Fredoka" panose="020B0604020202020204" charset="0"/>
              </a:rPr>
              <a:t>follow</a:t>
            </a:r>
            <a:r>
              <a:rPr lang="en-US" sz="2800" dirty="0">
                <a:latin typeface="Fredoka" panose="020B0604020202020204" charset="0"/>
              </a:rPr>
              <a:t> the school rules?</a:t>
            </a:r>
            <a:endParaRPr lang="en-US" sz="2499" dirty="0">
              <a:solidFill>
                <a:srgbClr val="000000"/>
              </a:solidFill>
              <a:latin typeface="Fredoka" panose="020B0604020202020204" charset="0"/>
              <a:ea typeface="Fredoka"/>
              <a:cs typeface="Fredoka"/>
              <a:sym typeface="Fredoka"/>
            </a:endParaRPr>
          </a:p>
        </p:txBody>
      </p:sp>
      <p:sp>
        <p:nvSpPr>
          <p:cNvPr id="26" name="TextBox 26"/>
          <p:cNvSpPr txBox="1"/>
          <p:nvPr/>
        </p:nvSpPr>
        <p:spPr>
          <a:xfrm>
            <a:off x="4231682" y="4425030"/>
            <a:ext cx="10064777" cy="527050"/>
          </a:xfrm>
          <a:prstGeom prst="rect">
            <a:avLst/>
          </a:prstGeom>
        </p:spPr>
        <p:txBody>
          <a:bodyPr lIns="0" tIns="0" rIns="0" bIns="0" rtlCol="0" anchor="t">
            <a:spAutoFit/>
          </a:bodyPr>
          <a:lstStyle/>
          <a:p>
            <a:pPr algn="ctr">
              <a:lnSpc>
                <a:spcPts val="4549"/>
              </a:lnSpc>
              <a:spcBef>
                <a:spcPct val="0"/>
              </a:spcBef>
            </a:pPr>
            <a:r>
              <a:rPr lang="en-US" sz="2499" dirty="0">
                <a:solidFill>
                  <a:srgbClr val="000000"/>
                </a:solidFill>
                <a:latin typeface="Fredoka"/>
                <a:ea typeface="Fredoka"/>
                <a:cs typeface="Fredoka"/>
                <a:sym typeface="Fredoka"/>
              </a:rPr>
              <a:t>Does the president have to follow the constitution?</a:t>
            </a:r>
          </a:p>
        </p:txBody>
      </p:sp>
      <p:sp>
        <p:nvSpPr>
          <p:cNvPr id="28" name="TextBox 28"/>
          <p:cNvSpPr txBox="1"/>
          <p:nvPr/>
        </p:nvSpPr>
        <p:spPr>
          <a:xfrm>
            <a:off x="12681057" y="9211416"/>
            <a:ext cx="3510242" cy="469120"/>
          </a:xfrm>
          <a:prstGeom prst="rect">
            <a:avLst/>
          </a:prstGeom>
        </p:spPr>
        <p:txBody>
          <a:bodyPr lIns="0" tIns="0" rIns="0" bIns="0" rtlCol="0" anchor="t">
            <a:spAutoFit/>
          </a:bodyPr>
          <a:lstStyle/>
          <a:p>
            <a:pPr algn="ctr">
              <a:lnSpc>
                <a:spcPts val="4142"/>
              </a:lnSpc>
              <a:spcBef>
                <a:spcPct val="0"/>
              </a:spcBef>
            </a:pPr>
            <a:r>
              <a:rPr lang="en-US" sz="2275">
                <a:solidFill>
                  <a:srgbClr val="DF0100"/>
                </a:solidFill>
                <a:latin typeface="Shrikhand"/>
                <a:ea typeface="Shrikhand"/>
                <a:cs typeface="Shrikhand"/>
                <a:sym typeface="Shrikhand"/>
              </a:rPr>
              <a:t>Archives of Appalachia</a:t>
            </a:r>
          </a:p>
        </p:txBody>
      </p:sp>
      <p:sp>
        <p:nvSpPr>
          <p:cNvPr id="29" name="TextBox 26">
            <a:extLst>
              <a:ext uri="{FF2B5EF4-FFF2-40B4-BE49-F238E27FC236}">
                <a16:creationId xmlns:a16="http://schemas.microsoft.com/office/drawing/2014/main" id="{EA902331-FB22-C08A-55E1-9D7F2E3D8B9D}"/>
              </a:ext>
            </a:extLst>
          </p:cNvPr>
          <p:cNvSpPr txBox="1"/>
          <p:nvPr/>
        </p:nvSpPr>
        <p:spPr>
          <a:xfrm>
            <a:off x="4231682" y="5641517"/>
            <a:ext cx="10064777" cy="1102353"/>
          </a:xfrm>
          <a:prstGeom prst="rect">
            <a:avLst/>
          </a:prstGeom>
        </p:spPr>
        <p:txBody>
          <a:bodyPr lIns="0" tIns="0" rIns="0" bIns="0" rtlCol="0" anchor="t">
            <a:spAutoFit/>
          </a:bodyPr>
          <a:lstStyle/>
          <a:p>
            <a:pPr algn="ctr">
              <a:lnSpc>
                <a:spcPts val="4549"/>
              </a:lnSpc>
              <a:spcBef>
                <a:spcPct val="0"/>
              </a:spcBef>
            </a:pPr>
            <a:r>
              <a:rPr lang="en-US" sz="2400" dirty="0">
                <a:latin typeface="Fredoka" panose="020B0604020202020204" charset="0"/>
              </a:rPr>
              <a:t>What would happen if people only followed the rules when they wanted to?</a:t>
            </a:r>
            <a:endParaRPr lang="en-US" sz="2400" dirty="0">
              <a:solidFill>
                <a:srgbClr val="000000"/>
              </a:solidFill>
              <a:latin typeface="Fredoka" panose="020B0604020202020204" charset="0"/>
              <a:ea typeface="Fredoka"/>
              <a:cs typeface="Fredoka"/>
              <a:sym typeface="Fredoka"/>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887925" cy="12867399"/>
          </a:xfrm>
          <a:custGeom>
            <a:avLst/>
            <a:gdLst/>
            <a:ahLst/>
            <a:cxnLst/>
            <a:rect l="l" t="t" r="r" b="b"/>
            <a:pathLst>
              <a:path w="18887925" h="12867399">
                <a:moveTo>
                  <a:pt x="0" y="0"/>
                </a:moveTo>
                <a:lnTo>
                  <a:pt x="18887925" y="0"/>
                </a:lnTo>
                <a:lnTo>
                  <a:pt x="18887925" y="12867399"/>
                </a:lnTo>
                <a:lnTo>
                  <a:pt x="0" y="12867399"/>
                </a:lnTo>
                <a:lnTo>
                  <a:pt x="0" y="0"/>
                </a:lnTo>
                <a:close/>
              </a:path>
            </a:pathLst>
          </a:custGeom>
          <a:blipFill>
            <a:blip r:embed="rId2"/>
            <a:stretch>
              <a:fillRect/>
            </a:stretch>
          </a:blipFill>
        </p:spPr>
        <p:txBody>
          <a:bodyPr/>
          <a:lstStyle/>
          <a:p>
            <a:endParaRPr lang="en-US"/>
          </a:p>
        </p:txBody>
      </p:sp>
      <p:sp>
        <p:nvSpPr>
          <p:cNvPr id="3" name="Freeform 3"/>
          <p:cNvSpPr/>
          <p:nvPr/>
        </p:nvSpPr>
        <p:spPr>
          <a:xfrm>
            <a:off x="9771580" y="0"/>
            <a:ext cx="10287000" cy="10287000"/>
          </a:xfrm>
          <a:custGeom>
            <a:avLst/>
            <a:gdLst/>
            <a:ahLst/>
            <a:cxnLst/>
            <a:rect l="l" t="t" r="r" b="b"/>
            <a:pathLst>
              <a:path w="10287000" h="10287000">
                <a:moveTo>
                  <a:pt x="0" y="0"/>
                </a:moveTo>
                <a:lnTo>
                  <a:pt x="10287000" y="0"/>
                </a:lnTo>
                <a:lnTo>
                  <a:pt x="10287000" y="10287000"/>
                </a:lnTo>
                <a:lnTo>
                  <a:pt x="0" y="10287000"/>
                </a:lnTo>
                <a:lnTo>
                  <a:pt x="0" y="0"/>
                </a:lnTo>
                <a:close/>
              </a:path>
            </a:pathLst>
          </a:custGeom>
          <a:blipFill>
            <a:blip r:embed="rId3"/>
            <a:stretch>
              <a:fillRect/>
            </a:stretch>
          </a:blipFill>
        </p:spPr>
        <p:txBody>
          <a:bodyPr/>
          <a:lstStyle/>
          <a:p>
            <a:endParaRPr lang="en-US"/>
          </a:p>
        </p:txBody>
      </p:sp>
      <p:sp>
        <p:nvSpPr>
          <p:cNvPr id="4" name="Freeform 4"/>
          <p:cNvSpPr/>
          <p:nvPr/>
        </p:nvSpPr>
        <p:spPr>
          <a:xfrm>
            <a:off x="33725" y="0"/>
            <a:ext cx="10287000" cy="10287000"/>
          </a:xfrm>
          <a:custGeom>
            <a:avLst/>
            <a:gdLst/>
            <a:ahLst/>
            <a:cxnLst/>
            <a:rect l="l" t="t" r="r" b="b"/>
            <a:pathLst>
              <a:path w="10287000" h="10287000">
                <a:moveTo>
                  <a:pt x="0" y="0"/>
                </a:moveTo>
                <a:lnTo>
                  <a:pt x="10287000" y="0"/>
                </a:lnTo>
                <a:lnTo>
                  <a:pt x="10287000" y="10287000"/>
                </a:lnTo>
                <a:lnTo>
                  <a:pt x="0" y="10287000"/>
                </a:lnTo>
                <a:lnTo>
                  <a:pt x="0" y="0"/>
                </a:lnTo>
                <a:close/>
              </a:path>
            </a:pathLst>
          </a:custGeom>
          <a:blipFill>
            <a:blip r:embed="rId3"/>
            <a:stretch>
              <a:fillRect/>
            </a:stretch>
          </a:blipFill>
        </p:spPr>
        <p:txBody>
          <a:bodyPr/>
          <a:lstStyle/>
          <a:p>
            <a:endParaRPr lang="en-US"/>
          </a:p>
        </p:txBody>
      </p:sp>
      <p:sp>
        <p:nvSpPr>
          <p:cNvPr id="5" name="Freeform 5"/>
          <p:cNvSpPr/>
          <p:nvPr/>
        </p:nvSpPr>
        <p:spPr>
          <a:xfrm>
            <a:off x="11542159" y="7082726"/>
            <a:ext cx="6745841" cy="3204274"/>
          </a:xfrm>
          <a:custGeom>
            <a:avLst/>
            <a:gdLst/>
            <a:ahLst/>
            <a:cxnLst/>
            <a:rect l="l" t="t" r="r" b="b"/>
            <a:pathLst>
              <a:path w="6745841" h="3204274">
                <a:moveTo>
                  <a:pt x="0" y="0"/>
                </a:moveTo>
                <a:lnTo>
                  <a:pt x="6745841" y="0"/>
                </a:lnTo>
                <a:lnTo>
                  <a:pt x="6745841" y="3204274"/>
                </a:lnTo>
                <a:lnTo>
                  <a:pt x="0" y="3204274"/>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6" name="Freeform 6"/>
          <p:cNvSpPr/>
          <p:nvPr/>
        </p:nvSpPr>
        <p:spPr>
          <a:xfrm rot="-10800000">
            <a:off x="0" y="0"/>
            <a:ext cx="6745841" cy="3204274"/>
          </a:xfrm>
          <a:custGeom>
            <a:avLst/>
            <a:gdLst/>
            <a:ahLst/>
            <a:cxnLst/>
            <a:rect l="l" t="t" r="r" b="b"/>
            <a:pathLst>
              <a:path w="6745841" h="3204274">
                <a:moveTo>
                  <a:pt x="0" y="0"/>
                </a:moveTo>
                <a:lnTo>
                  <a:pt x="6745841" y="0"/>
                </a:lnTo>
                <a:lnTo>
                  <a:pt x="6745841" y="3204274"/>
                </a:lnTo>
                <a:lnTo>
                  <a:pt x="0" y="3204274"/>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7" name="Freeform 7"/>
          <p:cNvSpPr/>
          <p:nvPr/>
        </p:nvSpPr>
        <p:spPr>
          <a:xfrm>
            <a:off x="0" y="6172200"/>
            <a:ext cx="5495559" cy="4114800"/>
          </a:xfrm>
          <a:custGeom>
            <a:avLst/>
            <a:gdLst/>
            <a:ahLst/>
            <a:cxnLst/>
            <a:rect l="l" t="t" r="r" b="b"/>
            <a:pathLst>
              <a:path w="5495559" h="4114800">
                <a:moveTo>
                  <a:pt x="0" y="0"/>
                </a:moveTo>
                <a:lnTo>
                  <a:pt x="5495559" y="0"/>
                </a:lnTo>
                <a:lnTo>
                  <a:pt x="5495559" y="4114800"/>
                </a:lnTo>
                <a:lnTo>
                  <a:pt x="0" y="4114800"/>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grpSp>
        <p:nvGrpSpPr>
          <p:cNvPr id="8" name="Group 8"/>
          <p:cNvGrpSpPr/>
          <p:nvPr/>
        </p:nvGrpSpPr>
        <p:grpSpPr>
          <a:xfrm>
            <a:off x="4577675" y="4114800"/>
            <a:ext cx="9132650" cy="2247900"/>
            <a:chOff x="0" y="0"/>
            <a:chExt cx="12176867" cy="1409267"/>
          </a:xfrm>
        </p:grpSpPr>
        <p:grpSp>
          <p:nvGrpSpPr>
            <p:cNvPr id="9" name="Group 9"/>
            <p:cNvGrpSpPr/>
            <p:nvPr/>
          </p:nvGrpSpPr>
          <p:grpSpPr>
            <a:xfrm>
              <a:off x="0" y="0"/>
              <a:ext cx="12176867" cy="1409267"/>
              <a:chOff x="0" y="0"/>
              <a:chExt cx="1589825" cy="183995"/>
            </a:xfrm>
          </p:grpSpPr>
          <p:sp>
            <p:nvSpPr>
              <p:cNvPr id="10" name="Freeform 10"/>
              <p:cNvSpPr/>
              <p:nvPr/>
            </p:nvSpPr>
            <p:spPr>
              <a:xfrm>
                <a:off x="0" y="0"/>
                <a:ext cx="1589825" cy="183995"/>
              </a:xfrm>
              <a:custGeom>
                <a:avLst/>
                <a:gdLst/>
                <a:ahLst/>
                <a:cxnLst/>
                <a:rect l="l" t="t" r="r" b="b"/>
                <a:pathLst>
                  <a:path w="1589825" h="183995">
                    <a:moveTo>
                      <a:pt x="0" y="0"/>
                    </a:moveTo>
                    <a:lnTo>
                      <a:pt x="1589825" y="0"/>
                    </a:lnTo>
                    <a:lnTo>
                      <a:pt x="1589825" y="183995"/>
                    </a:lnTo>
                    <a:lnTo>
                      <a:pt x="0" y="183995"/>
                    </a:lnTo>
                    <a:close/>
                  </a:path>
                </a:pathLst>
              </a:custGeom>
              <a:solidFill>
                <a:srgbClr val="004AAD"/>
              </a:solidFill>
              <a:ln w="38100" cap="sq">
                <a:solidFill>
                  <a:srgbClr val="DF0100"/>
                </a:solidFill>
                <a:prstDash val="solid"/>
                <a:miter/>
              </a:ln>
            </p:spPr>
            <p:txBody>
              <a:bodyPr/>
              <a:lstStyle/>
              <a:p>
                <a:endParaRPr lang="en-US"/>
              </a:p>
            </p:txBody>
          </p:sp>
          <p:sp>
            <p:nvSpPr>
              <p:cNvPr id="11" name="TextBox 11"/>
              <p:cNvSpPr txBox="1"/>
              <p:nvPr/>
            </p:nvSpPr>
            <p:spPr>
              <a:xfrm>
                <a:off x="0" y="-152400"/>
                <a:ext cx="1589825" cy="336395"/>
              </a:xfrm>
              <a:prstGeom prst="rect">
                <a:avLst/>
              </a:prstGeom>
            </p:spPr>
            <p:txBody>
              <a:bodyPr lIns="50800" tIns="50800" rIns="50800" bIns="50800" rtlCol="0" anchor="ctr"/>
              <a:lstStyle/>
              <a:p>
                <a:pPr algn="ctr">
                  <a:lnSpc>
                    <a:spcPts val="4550"/>
                  </a:lnSpc>
                </a:pPr>
                <a:endParaRPr/>
              </a:p>
            </p:txBody>
          </p:sp>
        </p:grpSp>
        <p:sp>
          <p:nvSpPr>
            <p:cNvPr id="12" name="TextBox 12"/>
            <p:cNvSpPr txBox="1"/>
            <p:nvPr/>
          </p:nvSpPr>
          <p:spPr>
            <a:xfrm>
              <a:off x="129293" y="98152"/>
              <a:ext cx="11918281" cy="984364"/>
            </a:xfrm>
            <a:prstGeom prst="rect">
              <a:avLst/>
            </a:prstGeom>
          </p:spPr>
          <p:txBody>
            <a:bodyPr lIns="0" tIns="0" rIns="0" bIns="0" rtlCol="0" anchor="t">
              <a:spAutoFit/>
            </a:bodyPr>
            <a:lstStyle/>
            <a:p>
              <a:pPr algn="ctr">
                <a:lnSpc>
                  <a:spcPts val="6883"/>
                </a:lnSpc>
                <a:spcBef>
                  <a:spcPct val="0"/>
                </a:spcBef>
              </a:pPr>
              <a:r>
                <a:rPr lang="en-US" sz="3782">
                  <a:solidFill>
                    <a:srgbClr val="FFFFFF"/>
                  </a:solidFill>
                  <a:latin typeface="Fredoka"/>
                  <a:ea typeface="Fredoka"/>
                  <a:cs typeface="Fredoka"/>
                  <a:sym typeface="Fredoka"/>
                </a:rPr>
                <a:t>Now Let’s Make Our Own Constitution!</a:t>
              </a:r>
            </a:p>
          </p:txBody>
        </p:sp>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887925" cy="12867399"/>
          </a:xfrm>
          <a:custGeom>
            <a:avLst/>
            <a:gdLst/>
            <a:ahLst/>
            <a:cxnLst/>
            <a:rect l="l" t="t" r="r" b="b"/>
            <a:pathLst>
              <a:path w="18887925" h="12867399">
                <a:moveTo>
                  <a:pt x="0" y="0"/>
                </a:moveTo>
                <a:lnTo>
                  <a:pt x="18887925" y="0"/>
                </a:lnTo>
                <a:lnTo>
                  <a:pt x="18887925" y="12867399"/>
                </a:lnTo>
                <a:lnTo>
                  <a:pt x="0" y="12867399"/>
                </a:lnTo>
                <a:lnTo>
                  <a:pt x="0" y="0"/>
                </a:lnTo>
                <a:close/>
              </a:path>
            </a:pathLst>
          </a:custGeom>
          <a:blipFill>
            <a:blip r:embed="rId2"/>
            <a:stretch>
              <a:fillRect/>
            </a:stretch>
          </a:blipFill>
        </p:spPr>
        <p:txBody>
          <a:bodyPr/>
          <a:lstStyle/>
          <a:p>
            <a:endParaRPr lang="en-US"/>
          </a:p>
        </p:txBody>
      </p:sp>
      <p:sp>
        <p:nvSpPr>
          <p:cNvPr id="3" name="Freeform 3"/>
          <p:cNvSpPr/>
          <p:nvPr/>
        </p:nvSpPr>
        <p:spPr>
          <a:xfrm>
            <a:off x="0" y="0"/>
            <a:ext cx="3105219" cy="360982"/>
          </a:xfrm>
          <a:custGeom>
            <a:avLst/>
            <a:gdLst/>
            <a:ahLst/>
            <a:cxnLst/>
            <a:rect l="l" t="t" r="r" b="b"/>
            <a:pathLst>
              <a:path w="3105219" h="360982">
                <a:moveTo>
                  <a:pt x="0" y="0"/>
                </a:moveTo>
                <a:lnTo>
                  <a:pt x="3105219" y="0"/>
                </a:lnTo>
                <a:lnTo>
                  <a:pt x="3105219" y="360982"/>
                </a:lnTo>
                <a:lnTo>
                  <a:pt x="0" y="360982"/>
                </a:lnTo>
                <a:lnTo>
                  <a:pt x="0" y="0"/>
                </a:lnTo>
                <a:close/>
              </a:path>
            </a:pathLst>
          </a:custGeom>
          <a:blipFill>
            <a:blip r:embed="rId3"/>
            <a:stretch>
              <a:fillRect/>
            </a:stretch>
          </a:blipFill>
        </p:spPr>
        <p:txBody>
          <a:bodyPr/>
          <a:lstStyle/>
          <a:p>
            <a:endParaRPr lang="en-US"/>
          </a:p>
        </p:txBody>
      </p:sp>
      <p:sp>
        <p:nvSpPr>
          <p:cNvPr id="4" name="Freeform 4"/>
          <p:cNvSpPr/>
          <p:nvPr/>
        </p:nvSpPr>
        <p:spPr>
          <a:xfrm>
            <a:off x="3212877" y="0"/>
            <a:ext cx="3105219" cy="360982"/>
          </a:xfrm>
          <a:custGeom>
            <a:avLst/>
            <a:gdLst/>
            <a:ahLst/>
            <a:cxnLst/>
            <a:rect l="l" t="t" r="r" b="b"/>
            <a:pathLst>
              <a:path w="3105219" h="360982">
                <a:moveTo>
                  <a:pt x="0" y="0"/>
                </a:moveTo>
                <a:lnTo>
                  <a:pt x="3105219" y="0"/>
                </a:lnTo>
                <a:lnTo>
                  <a:pt x="3105219" y="360982"/>
                </a:lnTo>
                <a:lnTo>
                  <a:pt x="0" y="360982"/>
                </a:lnTo>
                <a:lnTo>
                  <a:pt x="0" y="0"/>
                </a:lnTo>
                <a:close/>
              </a:path>
            </a:pathLst>
          </a:custGeom>
          <a:blipFill>
            <a:blip r:embed="rId3"/>
            <a:stretch>
              <a:fillRect/>
            </a:stretch>
          </a:blipFill>
        </p:spPr>
        <p:txBody>
          <a:bodyPr/>
          <a:lstStyle/>
          <a:p>
            <a:endParaRPr lang="en-US"/>
          </a:p>
        </p:txBody>
      </p:sp>
      <p:sp>
        <p:nvSpPr>
          <p:cNvPr id="5" name="Freeform 5"/>
          <p:cNvSpPr/>
          <p:nvPr/>
        </p:nvSpPr>
        <p:spPr>
          <a:xfrm>
            <a:off x="6425753" y="0"/>
            <a:ext cx="3105219" cy="360982"/>
          </a:xfrm>
          <a:custGeom>
            <a:avLst/>
            <a:gdLst/>
            <a:ahLst/>
            <a:cxnLst/>
            <a:rect l="l" t="t" r="r" b="b"/>
            <a:pathLst>
              <a:path w="3105219" h="360982">
                <a:moveTo>
                  <a:pt x="0" y="0"/>
                </a:moveTo>
                <a:lnTo>
                  <a:pt x="3105219" y="0"/>
                </a:lnTo>
                <a:lnTo>
                  <a:pt x="3105219" y="360982"/>
                </a:lnTo>
                <a:lnTo>
                  <a:pt x="0" y="360982"/>
                </a:lnTo>
                <a:lnTo>
                  <a:pt x="0" y="0"/>
                </a:lnTo>
                <a:close/>
              </a:path>
            </a:pathLst>
          </a:custGeom>
          <a:blipFill>
            <a:blip r:embed="rId3"/>
            <a:stretch>
              <a:fillRect/>
            </a:stretch>
          </a:blipFill>
        </p:spPr>
        <p:txBody>
          <a:bodyPr/>
          <a:lstStyle/>
          <a:p>
            <a:endParaRPr lang="en-US"/>
          </a:p>
        </p:txBody>
      </p:sp>
      <p:sp>
        <p:nvSpPr>
          <p:cNvPr id="6" name="Freeform 6"/>
          <p:cNvSpPr/>
          <p:nvPr/>
        </p:nvSpPr>
        <p:spPr>
          <a:xfrm>
            <a:off x="9638630" y="0"/>
            <a:ext cx="3105219" cy="360982"/>
          </a:xfrm>
          <a:custGeom>
            <a:avLst/>
            <a:gdLst/>
            <a:ahLst/>
            <a:cxnLst/>
            <a:rect l="l" t="t" r="r" b="b"/>
            <a:pathLst>
              <a:path w="3105219" h="360982">
                <a:moveTo>
                  <a:pt x="0" y="0"/>
                </a:moveTo>
                <a:lnTo>
                  <a:pt x="3105219" y="0"/>
                </a:lnTo>
                <a:lnTo>
                  <a:pt x="3105219" y="360982"/>
                </a:lnTo>
                <a:lnTo>
                  <a:pt x="0" y="360982"/>
                </a:lnTo>
                <a:lnTo>
                  <a:pt x="0" y="0"/>
                </a:lnTo>
                <a:close/>
              </a:path>
            </a:pathLst>
          </a:custGeom>
          <a:blipFill>
            <a:blip r:embed="rId3"/>
            <a:stretch>
              <a:fillRect/>
            </a:stretch>
          </a:blipFill>
        </p:spPr>
        <p:txBody>
          <a:bodyPr/>
          <a:lstStyle/>
          <a:p>
            <a:endParaRPr lang="en-US"/>
          </a:p>
        </p:txBody>
      </p:sp>
      <p:sp>
        <p:nvSpPr>
          <p:cNvPr id="7" name="Freeform 7"/>
          <p:cNvSpPr/>
          <p:nvPr/>
        </p:nvSpPr>
        <p:spPr>
          <a:xfrm>
            <a:off x="12851506" y="0"/>
            <a:ext cx="3105219" cy="360982"/>
          </a:xfrm>
          <a:custGeom>
            <a:avLst/>
            <a:gdLst/>
            <a:ahLst/>
            <a:cxnLst/>
            <a:rect l="l" t="t" r="r" b="b"/>
            <a:pathLst>
              <a:path w="3105219" h="360982">
                <a:moveTo>
                  <a:pt x="0" y="0"/>
                </a:moveTo>
                <a:lnTo>
                  <a:pt x="3105220" y="0"/>
                </a:lnTo>
                <a:lnTo>
                  <a:pt x="3105220" y="360982"/>
                </a:lnTo>
                <a:lnTo>
                  <a:pt x="0" y="360982"/>
                </a:lnTo>
                <a:lnTo>
                  <a:pt x="0" y="0"/>
                </a:lnTo>
                <a:close/>
              </a:path>
            </a:pathLst>
          </a:custGeom>
          <a:blipFill>
            <a:blip r:embed="rId3"/>
            <a:stretch>
              <a:fillRect/>
            </a:stretch>
          </a:blipFill>
        </p:spPr>
        <p:txBody>
          <a:bodyPr/>
          <a:lstStyle/>
          <a:p>
            <a:endParaRPr lang="en-US"/>
          </a:p>
        </p:txBody>
      </p:sp>
      <p:sp>
        <p:nvSpPr>
          <p:cNvPr id="8" name="Freeform 8"/>
          <p:cNvSpPr/>
          <p:nvPr/>
        </p:nvSpPr>
        <p:spPr>
          <a:xfrm>
            <a:off x="16064383" y="0"/>
            <a:ext cx="3105219" cy="360982"/>
          </a:xfrm>
          <a:custGeom>
            <a:avLst/>
            <a:gdLst/>
            <a:ahLst/>
            <a:cxnLst/>
            <a:rect l="l" t="t" r="r" b="b"/>
            <a:pathLst>
              <a:path w="3105219" h="360982">
                <a:moveTo>
                  <a:pt x="0" y="0"/>
                </a:moveTo>
                <a:lnTo>
                  <a:pt x="3105219" y="0"/>
                </a:lnTo>
                <a:lnTo>
                  <a:pt x="3105219" y="360982"/>
                </a:lnTo>
                <a:lnTo>
                  <a:pt x="0" y="360982"/>
                </a:lnTo>
                <a:lnTo>
                  <a:pt x="0" y="0"/>
                </a:lnTo>
                <a:close/>
              </a:path>
            </a:pathLst>
          </a:custGeom>
          <a:blipFill>
            <a:blip r:embed="rId3"/>
            <a:stretch>
              <a:fillRect/>
            </a:stretch>
          </a:blipFill>
        </p:spPr>
        <p:txBody>
          <a:bodyPr/>
          <a:lstStyle/>
          <a:p>
            <a:endParaRPr lang="en-US"/>
          </a:p>
        </p:txBody>
      </p:sp>
      <p:sp>
        <p:nvSpPr>
          <p:cNvPr id="9" name="Freeform 9"/>
          <p:cNvSpPr/>
          <p:nvPr/>
        </p:nvSpPr>
        <p:spPr>
          <a:xfrm>
            <a:off x="0" y="9941454"/>
            <a:ext cx="3105219" cy="360982"/>
          </a:xfrm>
          <a:custGeom>
            <a:avLst/>
            <a:gdLst/>
            <a:ahLst/>
            <a:cxnLst/>
            <a:rect l="l" t="t" r="r" b="b"/>
            <a:pathLst>
              <a:path w="3105219" h="360982">
                <a:moveTo>
                  <a:pt x="0" y="0"/>
                </a:moveTo>
                <a:lnTo>
                  <a:pt x="3105219" y="0"/>
                </a:lnTo>
                <a:lnTo>
                  <a:pt x="3105219" y="360982"/>
                </a:lnTo>
                <a:lnTo>
                  <a:pt x="0" y="360982"/>
                </a:lnTo>
                <a:lnTo>
                  <a:pt x="0" y="0"/>
                </a:lnTo>
                <a:close/>
              </a:path>
            </a:pathLst>
          </a:custGeom>
          <a:blipFill>
            <a:blip r:embed="rId3"/>
            <a:stretch>
              <a:fillRect/>
            </a:stretch>
          </a:blipFill>
        </p:spPr>
        <p:txBody>
          <a:bodyPr/>
          <a:lstStyle/>
          <a:p>
            <a:endParaRPr lang="en-US"/>
          </a:p>
        </p:txBody>
      </p:sp>
      <p:sp>
        <p:nvSpPr>
          <p:cNvPr id="10" name="Freeform 10"/>
          <p:cNvSpPr/>
          <p:nvPr/>
        </p:nvSpPr>
        <p:spPr>
          <a:xfrm>
            <a:off x="3212877" y="9941454"/>
            <a:ext cx="3105219" cy="360982"/>
          </a:xfrm>
          <a:custGeom>
            <a:avLst/>
            <a:gdLst/>
            <a:ahLst/>
            <a:cxnLst/>
            <a:rect l="l" t="t" r="r" b="b"/>
            <a:pathLst>
              <a:path w="3105219" h="360982">
                <a:moveTo>
                  <a:pt x="0" y="0"/>
                </a:moveTo>
                <a:lnTo>
                  <a:pt x="3105219" y="0"/>
                </a:lnTo>
                <a:lnTo>
                  <a:pt x="3105219" y="360982"/>
                </a:lnTo>
                <a:lnTo>
                  <a:pt x="0" y="360982"/>
                </a:lnTo>
                <a:lnTo>
                  <a:pt x="0" y="0"/>
                </a:lnTo>
                <a:close/>
              </a:path>
            </a:pathLst>
          </a:custGeom>
          <a:blipFill>
            <a:blip r:embed="rId3"/>
            <a:stretch>
              <a:fillRect/>
            </a:stretch>
          </a:blipFill>
        </p:spPr>
        <p:txBody>
          <a:bodyPr/>
          <a:lstStyle/>
          <a:p>
            <a:endParaRPr lang="en-US"/>
          </a:p>
        </p:txBody>
      </p:sp>
      <p:sp>
        <p:nvSpPr>
          <p:cNvPr id="11" name="Freeform 11"/>
          <p:cNvSpPr/>
          <p:nvPr/>
        </p:nvSpPr>
        <p:spPr>
          <a:xfrm>
            <a:off x="6425753" y="9941454"/>
            <a:ext cx="3105219" cy="360982"/>
          </a:xfrm>
          <a:custGeom>
            <a:avLst/>
            <a:gdLst/>
            <a:ahLst/>
            <a:cxnLst/>
            <a:rect l="l" t="t" r="r" b="b"/>
            <a:pathLst>
              <a:path w="3105219" h="360982">
                <a:moveTo>
                  <a:pt x="0" y="0"/>
                </a:moveTo>
                <a:lnTo>
                  <a:pt x="3105219" y="0"/>
                </a:lnTo>
                <a:lnTo>
                  <a:pt x="3105219" y="360982"/>
                </a:lnTo>
                <a:lnTo>
                  <a:pt x="0" y="360982"/>
                </a:lnTo>
                <a:lnTo>
                  <a:pt x="0" y="0"/>
                </a:lnTo>
                <a:close/>
              </a:path>
            </a:pathLst>
          </a:custGeom>
          <a:blipFill>
            <a:blip r:embed="rId3"/>
            <a:stretch>
              <a:fillRect/>
            </a:stretch>
          </a:blipFill>
        </p:spPr>
        <p:txBody>
          <a:bodyPr/>
          <a:lstStyle/>
          <a:p>
            <a:endParaRPr lang="en-US"/>
          </a:p>
        </p:txBody>
      </p:sp>
      <p:sp>
        <p:nvSpPr>
          <p:cNvPr id="12" name="Freeform 12"/>
          <p:cNvSpPr/>
          <p:nvPr/>
        </p:nvSpPr>
        <p:spPr>
          <a:xfrm>
            <a:off x="9638630" y="9941454"/>
            <a:ext cx="3105219" cy="360982"/>
          </a:xfrm>
          <a:custGeom>
            <a:avLst/>
            <a:gdLst/>
            <a:ahLst/>
            <a:cxnLst/>
            <a:rect l="l" t="t" r="r" b="b"/>
            <a:pathLst>
              <a:path w="3105219" h="360982">
                <a:moveTo>
                  <a:pt x="0" y="0"/>
                </a:moveTo>
                <a:lnTo>
                  <a:pt x="3105219" y="0"/>
                </a:lnTo>
                <a:lnTo>
                  <a:pt x="3105219" y="360982"/>
                </a:lnTo>
                <a:lnTo>
                  <a:pt x="0" y="360982"/>
                </a:lnTo>
                <a:lnTo>
                  <a:pt x="0" y="0"/>
                </a:lnTo>
                <a:close/>
              </a:path>
            </a:pathLst>
          </a:custGeom>
          <a:blipFill>
            <a:blip r:embed="rId3"/>
            <a:stretch>
              <a:fillRect/>
            </a:stretch>
          </a:blipFill>
        </p:spPr>
        <p:txBody>
          <a:bodyPr/>
          <a:lstStyle/>
          <a:p>
            <a:endParaRPr lang="en-US"/>
          </a:p>
        </p:txBody>
      </p:sp>
      <p:sp>
        <p:nvSpPr>
          <p:cNvPr id="13" name="Freeform 13"/>
          <p:cNvSpPr/>
          <p:nvPr/>
        </p:nvSpPr>
        <p:spPr>
          <a:xfrm>
            <a:off x="12851506" y="9941454"/>
            <a:ext cx="3105219" cy="360982"/>
          </a:xfrm>
          <a:custGeom>
            <a:avLst/>
            <a:gdLst/>
            <a:ahLst/>
            <a:cxnLst/>
            <a:rect l="l" t="t" r="r" b="b"/>
            <a:pathLst>
              <a:path w="3105219" h="360982">
                <a:moveTo>
                  <a:pt x="0" y="0"/>
                </a:moveTo>
                <a:lnTo>
                  <a:pt x="3105220" y="0"/>
                </a:lnTo>
                <a:lnTo>
                  <a:pt x="3105220" y="360982"/>
                </a:lnTo>
                <a:lnTo>
                  <a:pt x="0" y="360982"/>
                </a:lnTo>
                <a:lnTo>
                  <a:pt x="0" y="0"/>
                </a:lnTo>
                <a:close/>
              </a:path>
            </a:pathLst>
          </a:custGeom>
          <a:blipFill>
            <a:blip r:embed="rId3"/>
            <a:stretch>
              <a:fillRect/>
            </a:stretch>
          </a:blipFill>
        </p:spPr>
        <p:txBody>
          <a:bodyPr/>
          <a:lstStyle/>
          <a:p>
            <a:endParaRPr lang="en-US"/>
          </a:p>
        </p:txBody>
      </p:sp>
      <p:sp>
        <p:nvSpPr>
          <p:cNvPr id="14" name="Freeform 14"/>
          <p:cNvSpPr/>
          <p:nvPr/>
        </p:nvSpPr>
        <p:spPr>
          <a:xfrm>
            <a:off x="16064383" y="9941454"/>
            <a:ext cx="3105219" cy="360982"/>
          </a:xfrm>
          <a:custGeom>
            <a:avLst/>
            <a:gdLst/>
            <a:ahLst/>
            <a:cxnLst/>
            <a:rect l="l" t="t" r="r" b="b"/>
            <a:pathLst>
              <a:path w="3105219" h="360982">
                <a:moveTo>
                  <a:pt x="0" y="0"/>
                </a:moveTo>
                <a:lnTo>
                  <a:pt x="3105219" y="0"/>
                </a:lnTo>
                <a:lnTo>
                  <a:pt x="3105219" y="360982"/>
                </a:lnTo>
                <a:lnTo>
                  <a:pt x="0" y="360982"/>
                </a:lnTo>
                <a:lnTo>
                  <a:pt x="0" y="0"/>
                </a:lnTo>
                <a:close/>
              </a:path>
            </a:pathLst>
          </a:custGeom>
          <a:blipFill>
            <a:blip r:embed="rId3"/>
            <a:stretch>
              <a:fillRect/>
            </a:stretch>
          </a:blipFill>
        </p:spPr>
        <p:txBody>
          <a:bodyPr/>
          <a:lstStyle/>
          <a:p>
            <a:endParaRPr lang="en-US"/>
          </a:p>
        </p:txBody>
      </p:sp>
      <p:grpSp>
        <p:nvGrpSpPr>
          <p:cNvPr id="15" name="Group 15"/>
          <p:cNvGrpSpPr/>
          <p:nvPr/>
        </p:nvGrpSpPr>
        <p:grpSpPr>
          <a:xfrm>
            <a:off x="4432293" y="669925"/>
            <a:ext cx="9633777" cy="8992046"/>
            <a:chOff x="0" y="0"/>
            <a:chExt cx="12845036" cy="11989394"/>
          </a:xfrm>
        </p:grpSpPr>
        <p:sp>
          <p:nvSpPr>
            <p:cNvPr id="16" name="Freeform 16"/>
            <p:cNvSpPr/>
            <p:nvPr/>
          </p:nvSpPr>
          <p:spPr>
            <a:xfrm>
              <a:off x="119466" y="3338455"/>
              <a:ext cx="12606104" cy="8650939"/>
            </a:xfrm>
            <a:custGeom>
              <a:avLst/>
              <a:gdLst/>
              <a:ahLst/>
              <a:cxnLst/>
              <a:rect l="l" t="t" r="r" b="b"/>
              <a:pathLst>
                <a:path w="12606104" h="8650939">
                  <a:moveTo>
                    <a:pt x="0" y="0"/>
                  </a:moveTo>
                  <a:lnTo>
                    <a:pt x="12606104" y="0"/>
                  </a:lnTo>
                  <a:lnTo>
                    <a:pt x="12606104" y="8650939"/>
                  </a:lnTo>
                  <a:lnTo>
                    <a:pt x="0" y="8650939"/>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17" name="TextBox 17"/>
            <p:cNvSpPr txBox="1"/>
            <p:nvPr/>
          </p:nvSpPr>
          <p:spPr>
            <a:xfrm>
              <a:off x="2771863" y="-495300"/>
              <a:ext cx="7301309" cy="2183718"/>
            </a:xfrm>
            <a:prstGeom prst="rect">
              <a:avLst/>
            </a:prstGeom>
          </p:spPr>
          <p:txBody>
            <a:bodyPr lIns="0" tIns="0" rIns="0" bIns="0" rtlCol="0" anchor="t">
              <a:spAutoFit/>
            </a:bodyPr>
            <a:lstStyle/>
            <a:p>
              <a:pPr algn="ctr">
                <a:lnSpc>
                  <a:spcPts val="15202"/>
                </a:lnSpc>
                <a:spcBef>
                  <a:spcPct val="0"/>
                </a:spcBef>
              </a:pPr>
              <a:r>
                <a:rPr lang="en-US" sz="8353">
                  <a:solidFill>
                    <a:srgbClr val="DF0100"/>
                  </a:solidFill>
                  <a:latin typeface="Shrikhand"/>
                  <a:ea typeface="Shrikhand"/>
                  <a:cs typeface="Shrikhand"/>
                  <a:sym typeface="Shrikhand"/>
                </a:rPr>
                <a:t>Our Rules</a:t>
              </a:r>
            </a:p>
          </p:txBody>
        </p:sp>
        <p:sp>
          <p:nvSpPr>
            <p:cNvPr id="18" name="TextBox 18"/>
            <p:cNvSpPr txBox="1"/>
            <p:nvPr/>
          </p:nvSpPr>
          <p:spPr>
            <a:xfrm>
              <a:off x="0" y="1841713"/>
              <a:ext cx="12845036" cy="963342"/>
            </a:xfrm>
            <a:prstGeom prst="rect">
              <a:avLst/>
            </a:prstGeom>
          </p:spPr>
          <p:txBody>
            <a:bodyPr lIns="0" tIns="0" rIns="0" bIns="0" rtlCol="0" anchor="t">
              <a:spAutoFit/>
            </a:bodyPr>
            <a:lstStyle/>
            <a:p>
              <a:pPr algn="ctr">
                <a:lnSpc>
                  <a:spcPts val="6694"/>
                </a:lnSpc>
                <a:spcBef>
                  <a:spcPct val="0"/>
                </a:spcBef>
              </a:pPr>
              <a:r>
                <a:rPr lang="en-US" sz="3678">
                  <a:solidFill>
                    <a:srgbClr val="344EDC"/>
                  </a:solidFill>
                  <a:latin typeface="Fredoka"/>
                  <a:ea typeface="Fredoka"/>
                  <a:cs typeface="Fredoka"/>
                  <a:sym typeface="Fredoka"/>
                </a:rPr>
                <a:t>Treat everyone with kindness and respect.</a:t>
              </a:r>
            </a:p>
          </p:txBody>
        </p:sp>
      </p:grpSp>
      <p:sp>
        <p:nvSpPr>
          <p:cNvPr id="19" name="Freeform 19"/>
          <p:cNvSpPr/>
          <p:nvPr/>
        </p:nvSpPr>
        <p:spPr>
          <a:xfrm>
            <a:off x="6695154" y="4181632"/>
            <a:ext cx="5108056" cy="3869352"/>
          </a:xfrm>
          <a:custGeom>
            <a:avLst/>
            <a:gdLst/>
            <a:ahLst/>
            <a:cxnLst/>
            <a:rect l="l" t="t" r="r" b="b"/>
            <a:pathLst>
              <a:path w="5108056" h="3869352">
                <a:moveTo>
                  <a:pt x="0" y="0"/>
                </a:moveTo>
                <a:lnTo>
                  <a:pt x="5108055" y="0"/>
                </a:lnTo>
                <a:lnTo>
                  <a:pt x="5108055" y="3869352"/>
                </a:lnTo>
                <a:lnTo>
                  <a:pt x="0" y="3869352"/>
                </a:lnTo>
                <a:lnTo>
                  <a:pt x="0" y="0"/>
                </a:lnTo>
                <a:close/>
              </a:path>
            </a:pathLst>
          </a:custGeom>
          <a:blipFill>
            <a:blip r:embed="rId5"/>
            <a:stretch>
              <a:fillRect/>
            </a:stretch>
          </a:blipFill>
        </p:spPr>
        <p:txBody>
          <a:bodyPr/>
          <a:lstStyle/>
          <a:p>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887925" cy="12867399"/>
          </a:xfrm>
          <a:custGeom>
            <a:avLst/>
            <a:gdLst/>
            <a:ahLst/>
            <a:cxnLst/>
            <a:rect l="l" t="t" r="r" b="b"/>
            <a:pathLst>
              <a:path w="18887925" h="12867399">
                <a:moveTo>
                  <a:pt x="0" y="0"/>
                </a:moveTo>
                <a:lnTo>
                  <a:pt x="18887925" y="0"/>
                </a:lnTo>
                <a:lnTo>
                  <a:pt x="18887925" y="12867399"/>
                </a:lnTo>
                <a:lnTo>
                  <a:pt x="0" y="12867399"/>
                </a:lnTo>
                <a:lnTo>
                  <a:pt x="0" y="0"/>
                </a:lnTo>
                <a:close/>
              </a:path>
            </a:pathLst>
          </a:custGeom>
          <a:blipFill>
            <a:blip r:embed="rId2"/>
            <a:stretch>
              <a:fillRect/>
            </a:stretch>
          </a:blipFill>
        </p:spPr>
        <p:txBody>
          <a:bodyPr/>
          <a:lstStyle/>
          <a:p>
            <a:endParaRPr lang="en-US"/>
          </a:p>
        </p:txBody>
      </p:sp>
      <p:sp>
        <p:nvSpPr>
          <p:cNvPr id="3" name="Freeform 3"/>
          <p:cNvSpPr/>
          <p:nvPr/>
        </p:nvSpPr>
        <p:spPr>
          <a:xfrm>
            <a:off x="0" y="0"/>
            <a:ext cx="3105219" cy="360982"/>
          </a:xfrm>
          <a:custGeom>
            <a:avLst/>
            <a:gdLst/>
            <a:ahLst/>
            <a:cxnLst/>
            <a:rect l="l" t="t" r="r" b="b"/>
            <a:pathLst>
              <a:path w="3105219" h="360982">
                <a:moveTo>
                  <a:pt x="0" y="0"/>
                </a:moveTo>
                <a:lnTo>
                  <a:pt x="3105219" y="0"/>
                </a:lnTo>
                <a:lnTo>
                  <a:pt x="3105219" y="360982"/>
                </a:lnTo>
                <a:lnTo>
                  <a:pt x="0" y="360982"/>
                </a:lnTo>
                <a:lnTo>
                  <a:pt x="0" y="0"/>
                </a:lnTo>
                <a:close/>
              </a:path>
            </a:pathLst>
          </a:custGeom>
          <a:blipFill>
            <a:blip r:embed="rId3"/>
            <a:stretch>
              <a:fillRect/>
            </a:stretch>
          </a:blipFill>
        </p:spPr>
        <p:txBody>
          <a:bodyPr/>
          <a:lstStyle/>
          <a:p>
            <a:endParaRPr lang="en-US"/>
          </a:p>
        </p:txBody>
      </p:sp>
      <p:sp>
        <p:nvSpPr>
          <p:cNvPr id="4" name="Freeform 4"/>
          <p:cNvSpPr/>
          <p:nvPr/>
        </p:nvSpPr>
        <p:spPr>
          <a:xfrm>
            <a:off x="3212877" y="0"/>
            <a:ext cx="3105219" cy="360982"/>
          </a:xfrm>
          <a:custGeom>
            <a:avLst/>
            <a:gdLst/>
            <a:ahLst/>
            <a:cxnLst/>
            <a:rect l="l" t="t" r="r" b="b"/>
            <a:pathLst>
              <a:path w="3105219" h="360982">
                <a:moveTo>
                  <a:pt x="0" y="0"/>
                </a:moveTo>
                <a:lnTo>
                  <a:pt x="3105219" y="0"/>
                </a:lnTo>
                <a:lnTo>
                  <a:pt x="3105219" y="360982"/>
                </a:lnTo>
                <a:lnTo>
                  <a:pt x="0" y="360982"/>
                </a:lnTo>
                <a:lnTo>
                  <a:pt x="0" y="0"/>
                </a:lnTo>
                <a:close/>
              </a:path>
            </a:pathLst>
          </a:custGeom>
          <a:blipFill>
            <a:blip r:embed="rId3"/>
            <a:stretch>
              <a:fillRect/>
            </a:stretch>
          </a:blipFill>
        </p:spPr>
        <p:txBody>
          <a:bodyPr/>
          <a:lstStyle/>
          <a:p>
            <a:endParaRPr lang="en-US"/>
          </a:p>
        </p:txBody>
      </p:sp>
      <p:sp>
        <p:nvSpPr>
          <p:cNvPr id="5" name="Freeform 5"/>
          <p:cNvSpPr/>
          <p:nvPr/>
        </p:nvSpPr>
        <p:spPr>
          <a:xfrm>
            <a:off x="6425753" y="0"/>
            <a:ext cx="3105219" cy="360982"/>
          </a:xfrm>
          <a:custGeom>
            <a:avLst/>
            <a:gdLst/>
            <a:ahLst/>
            <a:cxnLst/>
            <a:rect l="l" t="t" r="r" b="b"/>
            <a:pathLst>
              <a:path w="3105219" h="360982">
                <a:moveTo>
                  <a:pt x="0" y="0"/>
                </a:moveTo>
                <a:lnTo>
                  <a:pt x="3105219" y="0"/>
                </a:lnTo>
                <a:lnTo>
                  <a:pt x="3105219" y="360982"/>
                </a:lnTo>
                <a:lnTo>
                  <a:pt x="0" y="360982"/>
                </a:lnTo>
                <a:lnTo>
                  <a:pt x="0" y="0"/>
                </a:lnTo>
                <a:close/>
              </a:path>
            </a:pathLst>
          </a:custGeom>
          <a:blipFill>
            <a:blip r:embed="rId3"/>
            <a:stretch>
              <a:fillRect/>
            </a:stretch>
          </a:blipFill>
        </p:spPr>
        <p:txBody>
          <a:bodyPr/>
          <a:lstStyle/>
          <a:p>
            <a:endParaRPr lang="en-US"/>
          </a:p>
        </p:txBody>
      </p:sp>
      <p:sp>
        <p:nvSpPr>
          <p:cNvPr id="6" name="Freeform 6"/>
          <p:cNvSpPr/>
          <p:nvPr/>
        </p:nvSpPr>
        <p:spPr>
          <a:xfrm>
            <a:off x="9638630" y="0"/>
            <a:ext cx="3105219" cy="360982"/>
          </a:xfrm>
          <a:custGeom>
            <a:avLst/>
            <a:gdLst/>
            <a:ahLst/>
            <a:cxnLst/>
            <a:rect l="l" t="t" r="r" b="b"/>
            <a:pathLst>
              <a:path w="3105219" h="360982">
                <a:moveTo>
                  <a:pt x="0" y="0"/>
                </a:moveTo>
                <a:lnTo>
                  <a:pt x="3105219" y="0"/>
                </a:lnTo>
                <a:lnTo>
                  <a:pt x="3105219" y="360982"/>
                </a:lnTo>
                <a:lnTo>
                  <a:pt x="0" y="360982"/>
                </a:lnTo>
                <a:lnTo>
                  <a:pt x="0" y="0"/>
                </a:lnTo>
                <a:close/>
              </a:path>
            </a:pathLst>
          </a:custGeom>
          <a:blipFill>
            <a:blip r:embed="rId3"/>
            <a:stretch>
              <a:fillRect/>
            </a:stretch>
          </a:blipFill>
        </p:spPr>
        <p:txBody>
          <a:bodyPr/>
          <a:lstStyle/>
          <a:p>
            <a:endParaRPr lang="en-US"/>
          </a:p>
        </p:txBody>
      </p:sp>
      <p:sp>
        <p:nvSpPr>
          <p:cNvPr id="7" name="Freeform 7"/>
          <p:cNvSpPr/>
          <p:nvPr/>
        </p:nvSpPr>
        <p:spPr>
          <a:xfrm>
            <a:off x="12851506" y="0"/>
            <a:ext cx="3105219" cy="360982"/>
          </a:xfrm>
          <a:custGeom>
            <a:avLst/>
            <a:gdLst/>
            <a:ahLst/>
            <a:cxnLst/>
            <a:rect l="l" t="t" r="r" b="b"/>
            <a:pathLst>
              <a:path w="3105219" h="360982">
                <a:moveTo>
                  <a:pt x="0" y="0"/>
                </a:moveTo>
                <a:lnTo>
                  <a:pt x="3105220" y="0"/>
                </a:lnTo>
                <a:lnTo>
                  <a:pt x="3105220" y="360982"/>
                </a:lnTo>
                <a:lnTo>
                  <a:pt x="0" y="360982"/>
                </a:lnTo>
                <a:lnTo>
                  <a:pt x="0" y="0"/>
                </a:lnTo>
                <a:close/>
              </a:path>
            </a:pathLst>
          </a:custGeom>
          <a:blipFill>
            <a:blip r:embed="rId3"/>
            <a:stretch>
              <a:fillRect/>
            </a:stretch>
          </a:blipFill>
        </p:spPr>
        <p:txBody>
          <a:bodyPr/>
          <a:lstStyle/>
          <a:p>
            <a:endParaRPr lang="en-US"/>
          </a:p>
        </p:txBody>
      </p:sp>
      <p:sp>
        <p:nvSpPr>
          <p:cNvPr id="8" name="Freeform 8"/>
          <p:cNvSpPr/>
          <p:nvPr/>
        </p:nvSpPr>
        <p:spPr>
          <a:xfrm>
            <a:off x="16064383" y="0"/>
            <a:ext cx="3105219" cy="360982"/>
          </a:xfrm>
          <a:custGeom>
            <a:avLst/>
            <a:gdLst/>
            <a:ahLst/>
            <a:cxnLst/>
            <a:rect l="l" t="t" r="r" b="b"/>
            <a:pathLst>
              <a:path w="3105219" h="360982">
                <a:moveTo>
                  <a:pt x="0" y="0"/>
                </a:moveTo>
                <a:lnTo>
                  <a:pt x="3105219" y="0"/>
                </a:lnTo>
                <a:lnTo>
                  <a:pt x="3105219" y="360982"/>
                </a:lnTo>
                <a:lnTo>
                  <a:pt x="0" y="360982"/>
                </a:lnTo>
                <a:lnTo>
                  <a:pt x="0" y="0"/>
                </a:lnTo>
                <a:close/>
              </a:path>
            </a:pathLst>
          </a:custGeom>
          <a:blipFill>
            <a:blip r:embed="rId3"/>
            <a:stretch>
              <a:fillRect/>
            </a:stretch>
          </a:blipFill>
        </p:spPr>
        <p:txBody>
          <a:bodyPr/>
          <a:lstStyle/>
          <a:p>
            <a:endParaRPr lang="en-US"/>
          </a:p>
        </p:txBody>
      </p:sp>
      <p:sp>
        <p:nvSpPr>
          <p:cNvPr id="9" name="Freeform 9"/>
          <p:cNvSpPr/>
          <p:nvPr/>
        </p:nvSpPr>
        <p:spPr>
          <a:xfrm>
            <a:off x="0" y="9941454"/>
            <a:ext cx="3105219" cy="360982"/>
          </a:xfrm>
          <a:custGeom>
            <a:avLst/>
            <a:gdLst/>
            <a:ahLst/>
            <a:cxnLst/>
            <a:rect l="l" t="t" r="r" b="b"/>
            <a:pathLst>
              <a:path w="3105219" h="360982">
                <a:moveTo>
                  <a:pt x="0" y="0"/>
                </a:moveTo>
                <a:lnTo>
                  <a:pt x="3105219" y="0"/>
                </a:lnTo>
                <a:lnTo>
                  <a:pt x="3105219" y="360982"/>
                </a:lnTo>
                <a:lnTo>
                  <a:pt x="0" y="360982"/>
                </a:lnTo>
                <a:lnTo>
                  <a:pt x="0" y="0"/>
                </a:lnTo>
                <a:close/>
              </a:path>
            </a:pathLst>
          </a:custGeom>
          <a:blipFill>
            <a:blip r:embed="rId3"/>
            <a:stretch>
              <a:fillRect/>
            </a:stretch>
          </a:blipFill>
        </p:spPr>
        <p:txBody>
          <a:bodyPr/>
          <a:lstStyle/>
          <a:p>
            <a:endParaRPr lang="en-US"/>
          </a:p>
        </p:txBody>
      </p:sp>
      <p:sp>
        <p:nvSpPr>
          <p:cNvPr id="10" name="Freeform 10"/>
          <p:cNvSpPr/>
          <p:nvPr/>
        </p:nvSpPr>
        <p:spPr>
          <a:xfrm>
            <a:off x="3212877" y="9941454"/>
            <a:ext cx="3105219" cy="360982"/>
          </a:xfrm>
          <a:custGeom>
            <a:avLst/>
            <a:gdLst/>
            <a:ahLst/>
            <a:cxnLst/>
            <a:rect l="l" t="t" r="r" b="b"/>
            <a:pathLst>
              <a:path w="3105219" h="360982">
                <a:moveTo>
                  <a:pt x="0" y="0"/>
                </a:moveTo>
                <a:lnTo>
                  <a:pt x="3105219" y="0"/>
                </a:lnTo>
                <a:lnTo>
                  <a:pt x="3105219" y="360982"/>
                </a:lnTo>
                <a:lnTo>
                  <a:pt x="0" y="360982"/>
                </a:lnTo>
                <a:lnTo>
                  <a:pt x="0" y="0"/>
                </a:lnTo>
                <a:close/>
              </a:path>
            </a:pathLst>
          </a:custGeom>
          <a:blipFill>
            <a:blip r:embed="rId3"/>
            <a:stretch>
              <a:fillRect/>
            </a:stretch>
          </a:blipFill>
        </p:spPr>
        <p:txBody>
          <a:bodyPr/>
          <a:lstStyle/>
          <a:p>
            <a:endParaRPr lang="en-US"/>
          </a:p>
        </p:txBody>
      </p:sp>
      <p:sp>
        <p:nvSpPr>
          <p:cNvPr id="11" name="Freeform 11"/>
          <p:cNvSpPr/>
          <p:nvPr/>
        </p:nvSpPr>
        <p:spPr>
          <a:xfrm>
            <a:off x="6425753" y="9941454"/>
            <a:ext cx="3105219" cy="360982"/>
          </a:xfrm>
          <a:custGeom>
            <a:avLst/>
            <a:gdLst/>
            <a:ahLst/>
            <a:cxnLst/>
            <a:rect l="l" t="t" r="r" b="b"/>
            <a:pathLst>
              <a:path w="3105219" h="360982">
                <a:moveTo>
                  <a:pt x="0" y="0"/>
                </a:moveTo>
                <a:lnTo>
                  <a:pt x="3105219" y="0"/>
                </a:lnTo>
                <a:lnTo>
                  <a:pt x="3105219" y="360982"/>
                </a:lnTo>
                <a:lnTo>
                  <a:pt x="0" y="360982"/>
                </a:lnTo>
                <a:lnTo>
                  <a:pt x="0" y="0"/>
                </a:lnTo>
                <a:close/>
              </a:path>
            </a:pathLst>
          </a:custGeom>
          <a:blipFill>
            <a:blip r:embed="rId3"/>
            <a:stretch>
              <a:fillRect/>
            </a:stretch>
          </a:blipFill>
        </p:spPr>
        <p:txBody>
          <a:bodyPr/>
          <a:lstStyle/>
          <a:p>
            <a:endParaRPr lang="en-US"/>
          </a:p>
        </p:txBody>
      </p:sp>
      <p:sp>
        <p:nvSpPr>
          <p:cNvPr id="12" name="Freeform 12"/>
          <p:cNvSpPr/>
          <p:nvPr/>
        </p:nvSpPr>
        <p:spPr>
          <a:xfrm>
            <a:off x="9638630" y="9941454"/>
            <a:ext cx="3105219" cy="360982"/>
          </a:xfrm>
          <a:custGeom>
            <a:avLst/>
            <a:gdLst/>
            <a:ahLst/>
            <a:cxnLst/>
            <a:rect l="l" t="t" r="r" b="b"/>
            <a:pathLst>
              <a:path w="3105219" h="360982">
                <a:moveTo>
                  <a:pt x="0" y="0"/>
                </a:moveTo>
                <a:lnTo>
                  <a:pt x="3105219" y="0"/>
                </a:lnTo>
                <a:lnTo>
                  <a:pt x="3105219" y="360982"/>
                </a:lnTo>
                <a:lnTo>
                  <a:pt x="0" y="360982"/>
                </a:lnTo>
                <a:lnTo>
                  <a:pt x="0" y="0"/>
                </a:lnTo>
                <a:close/>
              </a:path>
            </a:pathLst>
          </a:custGeom>
          <a:blipFill>
            <a:blip r:embed="rId3"/>
            <a:stretch>
              <a:fillRect/>
            </a:stretch>
          </a:blipFill>
        </p:spPr>
        <p:txBody>
          <a:bodyPr/>
          <a:lstStyle/>
          <a:p>
            <a:endParaRPr lang="en-US"/>
          </a:p>
        </p:txBody>
      </p:sp>
      <p:sp>
        <p:nvSpPr>
          <p:cNvPr id="13" name="Freeform 13"/>
          <p:cNvSpPr/>
          <p:nvPr/>
        </p:nvSpPr>
        <p:spPr>
          <a:xfrm>
            <a:off x="12851506" y="9941454"/>
            <a:ext cx="3105219" cy="360982"/>
          </a:xfrm>
          <a:custGeom>
            <a:avLst/>
            <a:gdLst/>
            <a:ahLst/>
            <a:cxnLst/>
            <a:rect l="l" t="t" r="r" b="b"/>
            <a:pathLst>
              <a:path w="3105219" h="360982">
                <a:moveTo>
                  <a:pt x="0" y="0"/>
                </a:moveTo>
                <a:lnTo>
                  <a:pt x="3105220" y="0"/>
                </a:lnTo>
                <a:lnTo>
                  <a:pt x="3105220" y="360982"/>
                </a:lnTo>
                <a:lnTo>
                  <a:pt x="0" y="360982"/>
                </a:lnTo>
                <a:lnTo>
                  <a:pt x="0" y="0"/>
                </a:lnTo>
                <a:close/>
              </a:path>
            </a:pathLst>
          </a:custGeom>
          <a:blipFill>
            <a:blip r:embed="rId3"/>
            <a:stretch>
              <a:fillRect/>
            </a:stretch>
          </a:blipFill>
        </p:spPr>
        <p:txBody>
          <a:bodyPr/>
          <a:lstStyle/>
          <a:p>
            <a:endParaRPr lang="en-US"/>
          </a:p>
        </p:txBody>
      </p:sp>
      <p:sp>
        <p:nvSpPr>
          <p:cNvPr id="14" name="Freeform 14"/>
          <p:cNvSpPr/>
          <p:nvPr/>
        </p:nvSpPr>
        <p:spPr>
          <a:xfrm>
            <a:off x="16064383" y="9941454"/>
            <a:ext cx="3105219" cy="360982"/>
          </a:xfrm>
          <a:custGeom>
            <a:avLst/>
            <a:gdLst/>
            <a:ahLst/>
            <a:cxnLst/>
            <a:rect l="l" t="t" r="r" b="b"/>
            <a:pathLst>
              <a:path w="3105219" h="360982">
                <a:moveTo>
                  <a:pt x="0" y="0"/>
                </a:moveTo>
                <a:lnTo>
                  <a:pt x="3105219" y="0"/>
                </a:lnTo>
                <a:lnTo>
                  <a:pt x="3105219" y="360982"/>
                </a:lnTo>
                <a:lnTo>
                  <a:pt x="0" y="360982"/>
                </a:lnTo>
                <a:lnTo>
                  <a:pt x="0" y="0"/>
                </a:lnTo>
                <a:close/>
              </a:path>
            </a:pathLst>
          </a:custGeom>
          <a:blipFill>
            <a:blip r:embed="rId3"/>
            <a:stretch>
              <a:fillRect/>
            </a:stretch>
          </a:blipFill>
        </p:spPr>
        <p:txBody>
          <a:bodyPr/>
          <a:lstStyle/>
          <a:p>
            <a:endParaRPr lang="en-US"/>
          </a:p>
        </p:txBody>
      </p:sp>
      <p:sp>
        <p:nvSpPr>
          <p:cNvPr id="15" name="Freeform 15"/>
          <p:cNvSpPr/>
          <p:nvPr/>
        </p:nvSpPr>
        <p:spPr>
          <a:xfrm>
            <a:off x="5469968" y="650031"/>
            <a:ext cx="6955060" cy="9002374"/>
          </a:xfrm>
          <a:custGeom>
            <a:avLst/>
            <a:gdLst/>
            <a:ahLst/>
            <a:cxnLst/>
            <a:rect l="l" t="t" r="r" b="b"/>
            <a:pathLst>
              <a:path w="6955060" h="9002374">
                <a:moveTo>
                  <a:pt x="0" y="0"/>
                </a:moveTo>
                <a:lnTo>
                  <a:pt x="6955060" y="0"/>
                </a:lnTo>
                <a:lnTo>
                  <a:pt x="6955060" y="9002374"/>
                </a:lnTo>
                <a:lnTo>
                  <a:pt x="0" y="9002374"/>
                </a:lnTo>
                <a:lnTo>
                  <a:pt x="0" y="0"/>
                </a:lnTo>
                <a:close/>
              </a:path>
            </a:pathLst>
          </a:custGeom>
          <a:blipFill>
            <a:blip r:embed="rId4"/>
            <a:stretch>
              <a:fillRect/>
            </a:stretch>
          </a:blipFill>
          <a:ln w="38100" cap="sq">
            <a:solidFill>
              <a:srgbClr val="1C1948"/>
            </a:solidFill>
            <a:prstDash val="solid"/>
            <a:miter/>
          </a:ln>
        </p:spPr>
        <p:txBody>
          <a:bodyPr/>
          <a:lstStyle/>
          <a:p>
            <a:endParaRPr lang="en-US"/>
          </a:p>
        </p:txBody>
      </p:sp>
      <p:sp>
        <p:nvSpPr>
          <p:cNvPr id="16" name="Freeform 16"/>
          <p:cNvSpPr/>
          <p:nvPr/>
        </p:nvSpPr>
        <p:spPr>
          <a:xfrm>
            <a:off x="830872" y="1388382"/>
            <a:ext cx="3048046" cy="2808012"/>
          </a:xfrm>
          <a:custGeom>
            <a:avLst/>
            <a:gdLst/>
            <a:ahLst/>
            <a:cxnLst/>
            <a:rect l="l" t="t" r="r" b="b"/>
            <a:pathLst>
              <a:path w="3048046" h="2808012">
                <a:moveTo>
                  <a:pt x="0" y="0"/>
                </a:moveTo>
                <a:lnTo>
                  <a:pt x="3048046" y="0"/>
                </a:lnTo>
                <a:lnTo>
                  <a:pt x="3048046" y="2808012"/>
                </a:lnTo>
                <a:lnTo>
                  <a:pt x="0" y="2808012"/>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7" name="Freeform 17"/>
          <p:cNvSpPr/>
          <p:nvPr/>
        </p:nvSpPr>
        <p:spPr>
          <a:xfrm>
            <a:off x="13559725" y="811080"/>
            <a:ext cx="3614619" cy="3665875"/>
          </a:xfrm>
          <a:custGeom>
            <a:avLst/>
            <a:gdLst/>
            <a:ahLst/>
            <a:cxnLst/>
            <a:rect l="l" t="t" r="r" b="b"/>
            <a:pathLst>
              <a:path w="3614619" h="3665875">
                <a:moveTo>
                  <a:pt x="0" y="0"/>
                </a:moveTo>
                <a:lnTo>
                  <a:pt x="3614619" y="0"/>
                </a:lnTo>
                <a:lnTo>
                  <a:pt x="3614619" y="3665874"/>
                </a:lnTo>
                <a:lnTo>
                  <a:pt x="0" y="3665874"/>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a:p>
        </p:txBody>
      </p:sp>
      <p:sp>
        <p:nvSpPr>
          <p:cNvPr id="18" name="Freeform 18"/>
          <p:cNvSpPr/>
          <p:nvPr/>
        </p:nvSpPr>
        <p:spPr>
          <a:xfrm>
            <a:off x="14016079" y="6242485"/>
            <a:ext cx="2290638" cy="2832318"/>
          </a:xfrm>
          <a:custGeom>
            <a:avLst/>
            <a:gdLst/>
            <a:ahLst/>
            <a:cxnLst/>
            <a:rect l="l" t="t" r="r" b="b"/>
            <a:pathLst>
              <a:path w="2290638" h="2832318">
                <a:moveTo>
                  <a:pt x="0" y="0"/>
                </a:moveTo>
                <a:lnTo>
                  <a:pt x="2290638" y="0"/>
                </a:lnTo>
                <a:lnTo>
                  <a:pt x="2290638" y="2832319"/>
                </a:lnTo>
                <a:lnTo>
                  <a:pt x="0" y="2832319"/>
                </a:lnTo>
                <a:lnTo>
                  <a:pt x="0" y="0"/>
                </a:lnTo>
                <a:close/>
              </a:path>
            </a:pathLst>
          </a:custGeom>
          <a:blipFill>
            <a:blip r:embed="rId7"/>
            <a:stretch>
              <a:fillRect/>
            </a:stretch>
          </a:blipFill>
        </p:spPr>
        <p:txBody>
          <a:bodyPr/>
          <a:lstStyle/>
          <a:p>
            <a:endParaRPr lang="en-US"/>
          </a:p>
        </p:txBody>
      </p:sp>
      <p:sp>
        <p:nvSpPr>
          <p:cNvPr id="19" name="Freeform 19"/>
          <p:cNvSpPr/>
          <p:nvPr/>
        </p:nvSpPr>
        <p:spPr>
          <a:xfrm>
            <a:off x="1189478" y="5395630"/>
            <a:ext cx="2689440" cy="3346588"/>
          </a:xfrm>
          <a:custGeom>
            <a:avLst/>
            <a:gdLst/>
            <a:ahLst/>
            <a:cxnLst/>
            <a:rect l="l" t="t" r="r" b="b"/>
            <a:pathLst>
              <a:path w="2689440" h="3346588">
                <a:moveTo>
                  <a:pt x="0" y="0"/>
                </a:moveTo>
                <a:lnTo>
                  <a:pt x="2689440" y="0"/>
                </a:lnTo>
                <a:lnTo>
                  <a:pt x="2689440" y="3346588"/>
                </a:lnTo>
                <a:lnTo>
                  <a:pt x="0" y="3346588"/>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887925" cy="12867399"/>
          </a:xfrm>
          <a:custGeom>
            <a:avLst/>
            <a:gdLst/>
            <a:ahLst/>
            <a:cxnLst/>
            <a:rect l="l" t="t" r="r" b="b"/>
            <a:pathLst>
              <a:path w="18887925" h="12867399">
                <a:moveTo>
                  <a:pt x="0" y="0"/>
                </a:moveTo>
                <a:lnTo>
                  <a:pt x="18887925" y="0"/>
                </a:lnTo>
                <a:lnTo>
                  <a:pt x="18887925" y="12867399"/>
                </a:lnTo>
                <a:lnTo>
                  <a:pt x="0" y="12867399"/>
                </a:lnTo>
                <a:lnTo>
                  <a:pt x="0" y="0"/>
                </a:lnTo>
                <a:close/>
              </a:path>
            </a:pathLst>
          </a:custGeom>
          <a:blipFill>
            <a:blip r:embed="rId2"/>
            <a:stretch>
              <a:fillRect/>
            </a:stretch>
          </a:blipFill>
        </p:spPr>
        <p:txBody>
          <a:bodyPr/>
          <a:lstStyle/>
          <a:p>
            <a:endParaRPr lang="en-US"/>
          </a:p>
        </p:txBody>
      </p:sp>
      <p:sp>
        <p:nvSpPr>
          <p:cNvPr id="3" name="Freeform 3"/>
          <p:cNvSpPr/>
          <p:nvPr/>
        </p:nvSpPr>
        <p:spPr>
          <a:xfrm>
            <a:off x="0" y="0"/>
            <a:ext cx="3105219" cy="360982"/>
          </a:xfrm>
          <a:custGeom>
            <a:avLst/>
            <a:gdLst/>
            <a:ahLst/>
            <a:cxnLst/>
            <a:rect l="l" t="t" r="r" b="b"/>
            <a:pathLst>
              <a:path w="3105219" h="360982">
                <a:moveTo>
                  <a:pt x="0" y="0"/>
                </a:moveTo>
                <a:lnTo>
                  <a:pt x="3105219" y="0"/>
                </a:lnTo>
                <a:lnTo>
                  <a:pt x="3105219" y="360982"/>
                </a:lnTo>
                <a:lnTo>
                  <a:pt x="0" y="360982"/>
                </a:lnTo>
                <a:lnTo>
                  <a:pt x="0" y="0"/>
                </a:lnTo>
                <a:close/>
              </a:path>
            </a:pathLst>
          </a:custGeom>
          <a:blipFill>
            <a:blip r:embed="rId3"/>
            <a:stretch>
              <a:fillRect/>
            </a:stretch>
          </a:blipFill>
        </p:spPr>
        <p:txBody>
          <a:bodyPr/>
          <a:lstStyle/>
          <a:p>
            <a:endParaRPr lang="en-US"/>
          </a:p>
        </p:txBody>
      </p:sp>
      <p:sp>
        <p:nvSpPr>
          <p:cNvPr id="4" name="Freeform 4"/>
          <p:cNvSpPr/>
          <p:nvPr/>
        </p:nvSpPr>
        <p:spPr>
          <a:xfrm>
            <a:off x="3212877" y="0"/>
            <a:ext cx="3105219" cy="360982"/>
          </a:xfrm>
          <a:custGeom>
            <a:avLst/>
            <a:gdLst/>
            <a:ahLst/>
            <a:cxnLst/>
            <a:rect l="l" t="t" r="r" b="b"/>
            <a:pathLst>
              <a:path w="3105219" h="360982">
                <a:moveTo>
                  <a:pt x="0" y="0"/>
                </a:moveTo>
                <a:lnTo>
                  <a:pt x="3105219" y="0"/>
                </a:lnTo>
                <a:lnTo>
                  <a:pt x="3105219" y="360982"/>
                </a:lnTo>
                <a:lnTo>
                  <a:pt x="0" y="360982"/>
                </a:lnTo>
                <a:lnTo>
                  <a:pt x="0" y="0"/>
                </a:lnTo>
                <a:close/>
              </a:path>
            </a:pathLst>
          </a:custGeom>
          <a:blipFill>
            <a:blip r:embed="rId3"/>
            <a:stretch>
              <a:fillRect/>
            </a:stretch>
          </a:blipFill>
        </p:spPr>
        <p:txBody>
          <a:bodyPr/>
          <a:lstStyle/>
          <a:p>
            <a:endParaRPr lang="en-US"/>
          </a:p>
        </p:txBody>
      </p:sp>
      <p:sp>
        <p:nvSpPr>
          <p:cNvPr id="5" name="Freeform 5"/>
          <p:cNvSpPr/>
          <p:nvPr/>
        </p:nvSpPr>
        <p:spPr>
          <a:xfrm>
            <a:off x="6425753" y="0"/>
            <a:ext cx="3105219" cy="360982"/>
          </a:xfrm>
          <a:custGeom>
            <a:avLst/>
            <a:gdLst/>
            <a:ahLst/>
            <a:cxnLst/>
            <a:rect l="l" t="t" r="r" b="b"/>
            <a:pathLst>
              <a:path w="3105219" h="360982">
                <a:moveTo>
                  <a:pt x="0" y="0"/>
                </a:moveTo>
                <a:lnTo>
                  <a:pt x="3105219" y="0"/>
                </a:lnTo>
                <a:lnTo>
                  <a:pt x="3105219" y="360982"/>
                </a:lnTo>
                <a:lnTo>
                  <a:pt x="0" y="360982"/>
                </a:lnTo>
                <a:lnTo>
                  <a:pt x="0" y="0"/>
                </a:lnTo>
                <a:close/>
              </a:path>
            </a:pathLst>
          </a:custGeom>
          <a:blipFill>
            <a:blip r:embed="rId3"/>
            <a:stretch>
              <a:fillRect/>
            </a:stretch>
          </a:blipFill>
        </p:spPr>
        <p:txBody>
          <a:bodyPr/>
          <a:lstStyle/>
          <a:p>
            <a:endParaRPr lang="en-US"/>
          </a:p>
        </p:txBody>
      </p:sp>
      <p:sp>
        <p:nvSpPr>
          <p:cNvPr id="6" name="Freeform 6"/>
          <p:cNvSpPr/>
          <p:nvPr/>
        </p:nvSpPr>
        <p:spPr>
          <a:xfrm>
            <a:off x="9638630" y="0"/>
            <a:ext cx="3105219" cy="360982"/>
          </a:xfrm>
          <a:custGeom>
            <a:avLst/>
            <a:gdLst/>
            <a:ahLst/>
            <a:cxnLst/>
            <a:rect l="l" t="t" r="r" b="b"/>
            <a:pathLst>
              <a:path w="3105219" h="360982">
                <a:moveTo>
                  <a:pt x="0" y="0"/>
                </a:moveTo>
                <a:lnTo>
                  <a:pt x="3105219" y="0"/>
                </a:lnTo>
                <a:lnTo>
                  <a:pt x="3105219" y="360982"/>
                </a:lnTo>
                <a:lnTo>
                  <a:pt x="0" y="360982"/>
                </a:lnTo>
                <a:lnTo>
                  <a:pt x="0" y="0"/>
                </a:lnTo>
                <a:close/>
              </a:path>
            </a:pathLst>
          </a:custGeom>
          <a:blipFill>
            <a:blip r:embed="rId3"/>
            <a:stretch>
              <a:fillRect/>
            </a:stretch>
          </a:blipFill>
        </p:spPr>
        <p:txBody>
          <a:bodyPr/>
          <a:lstStyle/>
          <a:p>
            <a:endParaRPr lang="en-US"/>
          </a:p>
        </p:txBody>
      </p:sp>
      <p:sp>
        <p:nvSpPr>
          <p:cNvPr id="7" name="Freeform 7"/>
          <p:cNvSpPr/>
          <p:nvPr/>
        </p:nvSpPr>
        <p:spPr>
          <a:xfrm>
            <a:off x="12851506" y="0"/>
            <a:ext cx="3105219" cy="360982"/>
          </a:xfrm>
          <a:custGeom>
            <a:avLst/>
            <a:gdLst/>
            <a:ahLst/>
            <a:cxnLst/>
            <a:rect l="l" t="t" r="r" b="b"/>
            <a:pathLst>
              <a:path w="3105219" h="360982">
                <a:moveTo>
                  <a:pt x="0" y="0"/>
                </a:moveTo>
                <a:lnTo>
                  <a:pt x="3105220" y="0"/>
                </a:lnTo>
                <a:lnTo>
                  <a:pt x="3105220" y="360982"/>
                </a:lnTo>
                <a:lnTo>
                  <a:pt x="0" y="360982"/>
                </a:lnTo>
                <a:lnTo>
                  <a:pt x="0" y="0"/>
                </a:lnTo>
                <a:close/>
              </a:path>
            </a:pathLst>
          </a:custGeom>
          <a:blipFill>
            <a:blip r:embed="rId3"/>
            <a:stretch>
              <a:fillRect/>
            </a:stretch>
          </a:blipFill>
        </p:spPr>
        <p:txBody>
          <a:bodyPr/>
          <a:lstStyle/>
          <a:p>
            <a:endParaRPr lang="en-US"/>
          </a:p>
        </p:txBody>
      </p:sp>
      <p:sp>
        <p:nvSpPr>
          <p:cNvPr id="8" name="Freeform 8"/>
          <p:cNvSpPr/>
          <p:nvPr/>
        </p:nvSpPr>
        <p:spPr>
          <a:xfrm>
            <a:off x="16064383" y="0"/>
            <a:ext cx="3105219" cy="360982"/>
          </a:xfrm>
          <a:custGeom>
            <a:avLst/>
            <a:gdLst/>
            <a:ahLst/>
            <a:cxnLst/>
            <a:rect l="l" t="t" r="r" b="b"/>
            <a:pathLst>
              <a:path w="3105219" h="360982">
                <a:moveTo>
                  <a:pt x="0" y="0"/>
                </a:moveTo>
                <a:lnTo>
                  <a:pt x="3105219" y="0"/>
                </a:lnTo>
                <a:lnTo>
                  <a:pt x="3105219" y="360982"/>
                </a:lnTo>
                <a:lnTo>
                  <a:pt x="0" y="360982"/>
                </a:lnTo>
                <a:lnTo>
                  <a:pt x="0" y="0"/>
                </a:lnTo>
                <a:close/>
              </a:path>
            </a:pathLst>
          </a:custGeom>
          <a:blipFill>
            <a:blip r:embed="rId3"/>
            <a:stretch>
              <a:fillRect/>
            </a:stretch>
          </a:blipFill>
        </p:spPr>
        <p:txBody>
          <a:bodyPr/>
          <a:lstStyle/>
          <a:p>
            <a:endParaRPr lang="en-US"/>
          </a:p>
        </p:txBody>
      </p:sp>
      <p:sp>
        <p:nvSpPr>
          <p:cNvPr id="9" name="Freeform 9"/>
          <p:cNvSpPr/>
          <p:nvPr/>
        </p:nvSpPr>
        <p:spPr>
          <a:xfrm>
            <a:off x="0" y="9941454"/>
            <a:ext cx="3105219" cy="360982"/>
          </a:xfrm>
          <a:custGeom>
            <a:avLst/>
            <a:gdLst/>
            <a:ahLst/>
            <a:cxnLst/>
            <a:rect l="l" t="t" r="r" b="b"/>
            <a:pathLst>
              <a:path w="3105219" h="360982">
                <a:moveTo>
                  <a:pt x="0" y="0"/>
                </a:moveTo>
                <a:lnTo>
                  <a:pt x="3105219" y="0"/>
                </a:lnTo>
                <a:lnTo>
                  <a:pt x="3105219" y="360982"/>
                </a:lnTo>
                <a:lnTo>
                  <a:pt x="0" y="360982"/>
                </a:lnTo>
                <a:lnTo>
                  <a:pt x="0" y="0"/>
                </a:lnTo>
                <a:close/>
              </a:path>
            </a:pathLst>
          </a:custGeom>
          <a:blipFill>
            <a:blip r:embed="rId3"/>
            <a:stretch>
              <a:fillRect/>
            </a:stretch>
          </a:blipFill>
        </p:spPr>
        <p:txBody>
          <a:bodyPr/>
          <a:lstStyle/>
          <a:p>
            <a:endParaRPr lang="en-US"/>
          </a:p>
        </p:txBody>
      </p:sp>
      <p:sp>
        <p:nvSpPr>
          <p:cNvPr id="10" name="Freeform 10"/>
          <p:cNvSpPr/>
          <p:nvPr/>
        </p:nvSpPr>
        <p:spPr>
          <a:xfrm>
            <a:off x="3212877" y="9941454"/>
            <a:ext cx="3105219" cy="360982"/>
          </a:xfrm>
          <a:custGeom>
            <a:avLst/>
            <a:gdLst/>
            <a:ahLst/>
            <a:cxnLst/>
            <a:rect l="l" t="t" r="r" b="b"/>
            <a:pathLst>
              <a:path w="3105219" h="360982">
                <a:moveTo>
                  <a:pt x="0" y="0"/>
                </a:moveTo>
                <a:lnTo>
                  <a:pt x="3105219" y="0"/>
                </a:lnTo>
                <a:lnTo>
                  <a:pt x="3105219" y="360982"/>
                </a:lnTo>
                <a:lnTo>
                  <a:pt x="0" y="360982"/>
                </a:lnTo>
                <a:lnTo>
                  <a:pt x="0" y="0"/>
                </a:lnTo>
                <a:close/>
              </a:path>
            </a:pathLst>
          </a:custGeom>
          <a:blipFill>
            <a:blip r:embed="rId3"/>
            <a:stretch>
              <a:fillRect/>
            </a:stretch>
          </a:blipFill>
        </p:spPr>
        <p:txBody>
          <a:bodyPr/>
          <a:lstStyle/>
          <a:p>
            <a:endParaRPr lang="en-US"/>
          </a:p>
        </p:txBody>
      </p:sp>
      <p:sp>
        <p:nvSpPr>
          <p:cNvPr id="11" name="Freeform 11"/>
          <p:cNvSpPr/>
          <p:nvPr/>
        </p:nvSpPr>
        <p:spPr>
          <a:xfrm>
            <a:off x="6425753" y="9941454"/>
            <a:ext cx="3105219" cy="360982"/>
          </a:xfrm>
          <a:custGeom>
            <a:avLst/>
            <a:gdLst/>
            <a:ahLst/>
            <a:cxnLst/>
            <a:rect l="l" t="t" r="r" b="b"/>
            <a:pathLst>
              <a:path w="3105219" h="360982">
                <a:moveTo>
                  <a:pt x="0" y="0"/>
                </a:moveTo>
                <a:lnTo>
                  <a:pt x="3105219" y="0"/>
                </a:lnTo>
                <a:lnTo>
                  <a:pt x="3105219" y="360982"/>
                </a:lnTo>
                <a:lnTo>
                  <a:pt x="0" y="360982"/>
                </a:lnTo>
                <a:lnTo>
                  <a:pt x="0" y="0"/>
                </a:lnTo>
                <a:close/>
              </a:path>
            </a:pathLst>
          </a:custGeom>
          <a:blipFill>
            <a:blip r:embed="rId3"/>
            <a:stretch>
              <a:fillRect/>
            </a:stretch>
          </a:blipFill>
        </p:spPr>
        <p:txBody>
          <a:bodyPr/>
          <a:lstStyle/>
          <a:p>
            <a:endParaRPr lang="en-US"/>
          </a:p>
        </p:txBody>
      </p:sp>
      <p:sp>
        <p:nvSpPr>
          <p:cNvPr id="12" name="Freeform 12"/>
          <p:cNvSpPr/>
          <p:nvPr/>
        </p:nvSpPr>
        <p:spPr>
          <a:xfrm>
            <a:off x="9638630" y="9941454"/>
            <a:ext cx="3105219" cy="360982"/>
          </a:xfrm>
          <a:custGeom>
            <a:avLst/>
            <a:gdLst/>
            <a:ahLst/>
            <a:cxnLst/>
            <a:rect l="l" t="t" r="r" b="b"/>
            <a:pathLst>
              <a:path w="3105219" h="360982">
                <a:moveTo>
                  <a:pt x="0" y="0"/>
                </a:moveTo>
                <a:lnTo>
                  <a:pt x="3105219" y="0"/>
                </a:lnTo>
                <a:lnTo>
                  <a:pt x="3105219" y="360982"/>
                </a:lnTo>
                <a:lnTo>
                  <a:pt x="0" y="360982"/>
                </a:lnTo>
                <a:lnTo>
                  <a:pt x="0" y="0"/>
                </a:lnTo>
                <a:close/>
              </a:path>
            </a:pathLst>
          </a:custGeom>
          <a:blipFill>
            <a:blip r:embed="rId3"/>
            <a:stretch>
              <a:fillRect/>
            </a:stretch>
          </a:blipFill>
        </p:spPr>
        <p:txBody>
          <a:bodyPr/>
          <a:lstStyle/>
          <a:p>
            <a:endParaRPr lang="en-US"/>
          </a:p>
        </p:txBody>
      </p:sp>
      <p:sp>
        <p:nvSpPr>
          <p:cNvPr id="13" name="Freeform 13"/>
          <p:cNvSpPr/>
          <p:nvPr/>
        </p:nvSpPr>
        <p:spPr>
          <a:xfrm>
            <a:off x="12851506" y="9941454"/>
            <a:ext cx="3105219" cy="360982"/>
          </a:xfrm>
          <a:custGeom>
            <a:avLst/>
            <a:gdLst/>
            <a:ahLst/>
            <a:cxnLst/>
            <a:rect l="l" t="t" r="r" b="b"/>
            <a:pathLst>
              <a:path w="3105219" h="360982">
                <a:moveTo>
                  <a:pt x="0" y="0"/>
                </a:moveTo>
                <a:lnTo>
                  <a:pt x="3105220" y="0"/>
                </a:lnTo>
                <a:lnTo>
                  <a:pt x="3105220" y="360982"/>
                </a:lnTo>
                <a:lnTo>
                  <a:pt x="0" y="360982"/>
                </a:lnTo>
                <a:lnTo>
                  <a:pt x="0" y="0"/>
                </a:lnTo>
                <a:close/>
              </a:path>
            </a:pathLst>
          </a:custGeom>
          <a:blipFill>
            <a:blip r:embed="rId3"/>
            <a:stretch>
              <a:fillRect/>
            </a:stretch>
          </a:blipFill>
        </p:spPr>
        <p:txBody>
          <a:bodyPr/>
          <a:lstStyle/>
          <a:p>
            <a:endParaRPr lang="en-US"/>
          </a:p>
        </p:txBody>
      </p:sp>
      <p:sp>
        <p:nvSpPr>
          <p:cNvPr id="14" name="Freeform 14"/>
          <p:cNvSpPr/>
          <p:nvPr/>
        </p:nvSpPr>
        <p:spPr>
          <a:xfrm>
            <a:off x="16064383" y="9941454"/>
            <a:ext cx="3105219" cy="360982"/>
          </a:xfrm>
          <a:custGeom>
            <a:avLst/>
            <a:gdLst/>
            <a:ahLst/>
            <a:cxnLst/>
            <a:rect l="l" t="t" r="r" b="b"/>
            <a:pathLst>
              <a:path w="3105219" h="360982">
                <a:moveTo>
                  <a:pt x="0" y="0"/>
                </a:moveTo>
                <a:lnTo>
                  <a:pt x="3105219" y="0"/>
                </a:lnTo>
                <a:lnTo>
                  <a:pt x="3105219" y="360982"/>
                </a:lnTo>
                <a:lnTo>
                  <a:pt x="0" y="360982"/>
                </a:lnTo>
                <a:lnTo>
                  <a:pt x="0" y="0"/>
                </a:lnTo>
                <a:close/>
              </a:path>
            </a:pathLst>
          </a:custGeom>
          <a:blipFill>
            <a:blip r:embed="rId3"/>
            <a:stretch>
              <a:fillRect/>
            </a:stretch>
          </a:blipFill>
        </p:spPr>
        <p:txBody>
          <a:bodyPr/>
          <a:lstStyle/>
          <a:p>
            <a:endParaRPr lang="en-US"/>
          </a:p>
        </p:txBody>
      </p:sp>
      <p:sp>
        <p:nvSpPr>
          <p:cNvPr id="15" name="Freeform 15"/>
          <p:cNvSpPr/>
          <p:nvPr/>
        </p:nvSpPr>
        <p:spPr>
          <a:xfrm>
            <a:off x="12087075" y="4710888"/>
            <a:ext cx="4896272" cy="4547412"/>
          </a:xfrm>
          <a:custGeom>
            <a:avLst/>
            <a:gdLst/>
            <a:ahLst/>
            <a:cxnLst/>
            <a:rect l="l" t="t" r="r" b="b"/>
            <a:pathLst>
              <a:path w="4896272" h="4547412">
                <a:moveTo>
                  <a:pt x="0" y="0"/>
                </a:moveTo>
                <a:lnTo>
                  <a:pt x="4896271" y="0"/>
                </a:lnTo>
                <a:lnTo>
                  <a:pt x="4896271" y="4547412"/>
                </a:lnTo>
                <a:lnTo>
                  <a:pt x="0" y="4547412"/>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16" name="TextBox 16"/>
          <p:cNvSpPr txBox="1"/>
          <p:nvPr/>
        </p:nvSpPr>
        <p:spPr>
          <a:xfrm>
            <a:off x="2754328" y="3427599"/>
            <a:ext cx="12522968" cy="1037623"/>
          </a:xfrm>
          <a:prstGeom prst="rect">
            <a:avLst/>
          </a:prstGeom>
        </p:spPr>
        <p:txBody>
          <a:bodyPr lIns="0" tIns="0" rIns="0" bIns="0" rtlCol="0" anchor="t">
            <a:spAutoFit/>
          </a:bodyPr>
          <a:lstStyle/>
          <a:p>
            <a:pPr marL="1073438" lvl="1" indent="-536719" algn="ctr">
              <a:lnSpc>
                <a:spcPts val="9048"/>
              </a:lnSpc>
              <a:spcBef>
                <a:spcPct val="0"/>
              </a:spcBef>
              <a:buAutoNum type="arabicPeriod"/>
            </a:pPr>
            <a:r>
              <a:rPr lang="en-US" sz="4971">
                <a:solidFill>
                  <a:srgbClr val="DF0100"/>
                </a:solidFill>
                <a:latin typeface="Shrikhand"/>
                <a:ea typeface="Shrikhand"/>
                <a:cs typeface="Shrikhand"/>
                <a:sym typeface="Shrikhand"/>
              </a:rPr>
              <a:t>Tell your partner about your rule. </a:t>
            </a:r>
          </a:p>
        </p:txBody>
      </p:sp>
      <p:sp>
        <p:nvSpPr>
          <p:cNvPr id="17" name="TextBox 17"/>
          <p:cNvSpPr txBox="1"/>
          <p:nvPr/>
        </p:nvSpPr>
        <p:spPr>
          <a:xfrm>
            <a:off x="874095" y="6138425"/>
            <a:ext cx="9669676" cy="1043975"/>
          </a:xfrm>
          <a:prstGeom prst="rect">
            <a:avLst/>
          </a:prstGeom>
        </p:spPr>
        <p:txBody>
          <a:bodyPr lIns="0" tIns="0" rIns="0" bIns="0" rtlCol="0" anchor="t">
            <a:spAutoFit/>
          </a:bodyPr>
          <a:lstStyle/>
          <a:p>
            <a:pPr algn="ctr">
              <a:lnSpc>
                <a:spcPts val="9010"/>
              </a:lnSpc>
              <a:spcBef>
                <a:spcPct val="0"/>
              </a:spcBef>
            </a:pPr>
            <a:r>
              <a:rPr lang="en-US" sz="4950">
                <a:solidFill>
                  <a:srgbClr val="344EDC"/>
                </a:solidFill>
                <a:latin typeface="Shrikhand"/>
                <a:ea typeface="Shrikhand"/>
                <a:cs typeface="Shrikhand"/>
                <a:sym typeface="Shrikhand"/>
              </a:rPr>
              <a:t>2. Tell them why you chose it.</a:t>
            </a:r>
          </a:p>
        </p:txBody>
      </p:sp>
      <p:sp>
        <p:nvSpPr>
          <p:cNvPr id="18" name="TextBox 18"/>
          <p:cNvSpPr txBox="1"/>
          <p:nvPr/>
        </p:nvSpPr>
        <p:spPr>
          <a:xfrm>
            <a:off x="6979542" y="609600"/>
            <a:ext cx="4498181" cy="1477652"/>
          </a:xfrm>
          <a:prstGeom prst="rect">
            <a:avLst/>
          </a:prstGeom>
        </p:spPr>
        <p:txBody>
          <a:bodyPr lIns="0" tIns="0" rIns="0" bIns="0" rtlCol="0" anchor="t">
            <a:spAutoFit/>
          </a:bodyPr>
          <a:lstStyle/>
          <a:p>
            <a:pPr algn="ctr">
              <a:lnSpc>
                <a:spcPts val="12739"/>
              </a:lnSpc>
              <a:spcBef>
                <a:spcPct val="0"/>
              </a:spcBef>
            </a:pPr>
            <a:r>
              <a:rPr lang="en-US" sz="6999">
                <a:solidFill>
                  <a:srgbClr val="344EDC"/>
                </a:solidFill>
                <a:latin typeface="Shrikhand"/>
                <a:ea typeface="Shrikhand"/>
                <a:cs typeface="Shrikhand"/>
                <a:sym typeface="Shrikhand"/>
              </a:rPr>
              <a:t>Peer Talk</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887925" cy="12867399"/>
          </a:xfrm>
          <a:custGeom>
            <a:avLst/>
            <a:gdLst/>
            <a:ahLst/>
            <a:cxnLst/>
            <a:rect l="l" t="t" r="r" b="b"/>
            <a:pathLst>
              <a:path w="18887925" h="12867399">
                <a:moveTo>
                  <a:pt x="0" y="0"/>
                </a:moveTo>
                <a:lnTo>
                  <a:pt x="18887925" y="0"/>
                </a:lnTo>
                <a:lnTo>
                  <a:pt x="18887925" y="12867399"/>
                </a:lnTo>
                <a:lnTo>
                  <a:pt x="0" y="12867399"/>
                </a:lnTo>
                <a:lnTo>
                  <a:pt x="0" y="0"/>
                </a:lnTo>
                <a:close/>
              </a:path>
            </a:pathLst>
          </a:custGeom>
          <a:blipFill>
            <a:blip r:embed="rId2"/>
            <a:stretch>
              <a:fillRect/>
            </a:stretch>
          </a:blipFill>
        </p:spPr>
        <p:txBody>
          <a:bodyPr/>
          <a:lstStyle/>
          <a:p>
            <a:endParaRPr lang="en-US"/>
          </a:p>
        </p:txBody>
      </p:sp>
      <p:sp>
        <p:nvSpPr>
          <p:cNvPr id="3" name="Freeform 3"/>
          <p:cNvSpPr/>
          <p:nvPr/>
        </p:nvSpPr>
        <p:spPr>
          <a:xfrm>
            <a:off x="0" y="0"/>
            <a:ext cx="3105219" cy="360982"/>
          </a:xfrm>
          <a:custGeom>
            <a:avLst/>
            <a:gdLst/>
            <a:ahLst/>
            <a:cxnLst/>
            <a:rect l="l" t="t" r="r" b="b"/>
            <a:pathLst>
              <a:path w="3105219" h="360982">
                <a:moveTo>
                  <a:pt x="0" y="0"/>
                </a:moveTo>
                <a:lnTo>
                  <a:pt x="3105219" y="0"/>
                </a:lnTo>
                <a:lnTo>
                  <a:pt x="3105219" y="360982"/>
                </a:lnTo>
                <a:lnTo>
                  <a:pt x="0" y="360982"/>
                </a:lnTo>
                <a:lnTo>
                  <a:pt x="0" y="0"/>
                </a:lnTo>
                <a:close/>
              </a:path>
            </a:pathLst>
          </a:custGeom>
          <a:blipFill>
            <a:blip r:embed="rId3"/>
            <a:stretch>
              <a:fillRect/>
            </a:stretch>
          </a:blipFill>
        </p:spPr>
        <p:txBody>
          <a:bodyPr/>
          <a:lstStyle/>
          <a:p>
            <a:endParaRPr lang="en-US"/>
          </a:p>
        </p:txBody>
      </p:sp>
      <p:sp>
        <p:nvSpPr>
          <p:cNvPr id="4" name="Freeform 4"/>
          <p:cNvSpPr/>
          <p:nvPr/>
        </p:nvSpPr>
        <p:spPr>
          <a:xfrm>
            <a:off x="3212877" y="0"/>
            <a:ext cx="3105219" cy="360982"/>
          </a:xfrm>
          <a:custGeom>
            <a:avLst/>
            <a:gdLst/>
            <a:ahLst/>
            <a:cxnLst/>
            <a:rect l="l" t="t" r="r" b="b"/>
            <a:pathLst>
              <a:path w="3105219" h="360982">
                <a:moveTo>
                  <a:pt x="0" y="0"/>
                </a:moveTo>
                <a:lnTo>
                  <a:pt x="3105219" y="0"/>
                </a:lnTo>
                <a:lnTo>
                  <a:pt x="3105219" y="360982"/>
                </a:lnTo>
                <a:lnTo>
                  <a:pt x="0" y="360982"/>
                </a:lnTo>
                <a:lnTo>
                  <a:pt x="0" y="0"/>
                </a:lnTo>
                <a:close/>
              </a:path>
            </a:pathLst>
          </a:custGeom>
          <a:blipFill>
            <a:blip r:embed="rId3"/>
            <a:stretch>
              <a:fillRect/>
            </a:stretch>
          </a:blipFill>
        </p:spPr>
        <p:txBody>
          <a:bodyPr/>
          <a:lstStyle/>
          <a:p>
            <a:endParaRPr lang="en-US"/>
          </a:p>
        </p:txBody>
      </p:sp>
      <p:sp>
        <p:nvSpPr>
          <p:cNvPr id="5" name="Freeform 5"/>
          <p:cNvSpPr/>
          <p:nvPr/>
        </p:nvSpPr>
        <p:spPr>
          <a:xfrm>
            <a:off x="6425753" y="0"/>
            <a:ext cx="3105219" cy="360982"/>
          </a:xfrm>
          <a:custGeom>
            <a:avLst/>
            <a:gdLst/>
            <a:ahLst/>
            <a:cxnLst/>
            <a:rect l="l" t="t" r="r" b="b"/>
            <a:pathLst>
              <a:path w="3105219" h="360982">
                <a:moveTo>
                  <a:pt x="0" y="0"/>
                </a:moveTo>
                <a:lnTo>
                  <a:pt x="3105219" y="0"/>
                </a:lnTo>
                <a:lnTo>
                  <a:pt x="3105219" y="360982"/>
                </a:lnTo>
                <a:lnTo>
                  <a:pt x="0" y="360982"/>
                </a:lnTo>
                <a:lnTo>
                  <a:pt x="0" y="0"/>
                </a:lnTo>
                <a:close/>
              </a:path>
            </a:pathLst>
          </a:custGeom>
          <a:blipFill>
            <a:blip r:embed="rId3"/>
            <a:stretch>
              <a:fillRect/>
            </a:stretch>
          </a:blipFill>
        </p:spPr>
        <p:txBody>
          <a:bodyPr/>
          <a:lstStyle/>
          <a:p>
            <a:endParaRPr lang="en-US"/>
          </a:p>
        </p:txBody>
      </p:sp>
      <p:sp>
        <p:nvSpPr>
          <p:cNvPr id="6" name="Freeform 6"/>
          <p:cNvSpPr/>
          <p:nvPr/>
        </p:nvSpPr>
        <p:spPr>
          <a:xfrm>
            <a:off x="9638630" y="0"/>
            <a:ext cx="3105219" cy="360982"/>
          </a:xfrm>
          <a:custGeom>
            <a:avLst/>
            <a:gdLst/>
            <a:ahLst/>
            <a:cxnLst/>
            <a:rect l="l" t="t" r="r" b="b"/>
            <a:pathLst>
              <a:path w="3105219" h="360982">
                <a:moveTo>
                  <a:pt x="0" y="0"/>
                </a:moveTo>
                <a:lnTo>
                  <a:pt x="3105219" y="0"/>
                </a:lnTo>
                <a:lnTo>
                  <a:pt x="3105219" y="360982"/>
                </a:lnTo>
                <a:lnTo>
                  <a:pt x="0" y="360982"/>
                </a:lnTo>
                <a:lnTo>
                  <a:pt x="0" y="0"/>
                </a:lnTo>
                <a:close/>
              </a:path>
            </a:pathLst>
          </a:custGeom>
          <a:blipFill>
            <a:blip r:embed="rId3"/>
            <a:stretch>
              <a:fillRect/>
            </a:stretch>
          </a:blipFill>
        </p:spPr>
        <p:txBody>
          <a:bodyPr/>
          <a:lstStyle/>
          <a:p>
            <a:endParaRPr lang="en-US"/>
          </a:p>
        </p:txBody>
      </p:sp>
      <p:sp>
        <p:nvSpPr>
          <p:cNvPr id="7" name="Freeform 7"/>
          <p:cNvSpPr/>
          <p:nvPr/>
        </p:nvSpPr>
        <p:spPr>
          <a:xfrm>
            <a:off x="12851506" y="0"/>
            <a:ext cx="3105219" cy="360982"/>
          </a:xfrm>
          <a:custGeom>
            <a:avLst/>
            <a:gdLst/>
            <a:ahLst/>
            <a:cxnLst/>
            <a:rect l="l" t="t" r="r" b="b"/>
            <a:pathLst>
              <a:path w="3105219" h="360982">
                <a:moveTo>
                  <a:pt x="0" y="0"/>
                </a:moveTo>
                <a:lnTo>
                  <a:pt x="3105220" y="0"/>
                </a:lnTo>
                <a:lnTo>
                  <a:pt x="3105220" y="360982"/>
                </a:lnTo>
                <a:lnTo>
                  <a:pt x="0" y="360982"/>
                </a:lnTo>
                <a:lnTo>
                  <a:pt x="0" y="0"/>
                </a:lnTo>
                <a:close/>
              </a:path>
            </a:pathLst>
          </a:custGeom>
          <a:blipFill>
            <a:blip r:embed="rId3"/>
            <a:stretch>
              <a:fillRect/>
            </a:stretch>
          </a:blipFill>
        </p:spPr>
        <p:txBody>
          <a:bodyPr/>
          <a:lstStyle/>
          <a:p>
            <a:endParaRPr lang="en-US"/>
          </a:p>
        </p:txBody>
      </p:sp>
      <p:sp>
        <p:nvSpPr>
          <p:cNvPr id="8" name="Freeform 8"/>
          <p:cNvSpPr/>
          <p:nvPr/>
        </p:nvSpPr>
        <p:spPr>
          <a:xfrm>
            <a:off x="16064383" y="0"/>
            <a:ext cx="3105219" cy="360982"/>
          </a:xfrm>
          <a:custGeom>
            <a:avLst/>
            <a:gdLst/>
            <a:ahLst/>
            <a:cxnLst/>
            <a:rect l="l" t="t" r="r" b="b"/>
            <a:pathLst>
              <a:path w="3105219" h="360982">
                <a:moveTo>
                  <a:pt x="0" y="0"/>
                </a:moveTo>
                <a:lnTo>
                  <a:pt x="3105219" y="0"/>
                </a:lnTo>
                <a:lnTo>
                  <a:pt x="3105219" y="360982"/>
                </a:lnTo>
                <a:lnTo>
                  <a:pt x="0" y="360982"/>
                </a:lnTo>
                <a:lnTo>
                  <a:pt x="0" y="0"/>
                </a:lnTo>
                <a:close/>
              </a:path>
            </a:pathLst>
          </a:custGeom>
          <a:blipFill>
            <a:blip r:embed="rId3"/>
            <a:stretch>
              <a:fillRect/>
            </a:stretch>
          </a:blipFill>
        </p:spPr>
        <p:txBody>
          <a:bodyPr/>
          <a:lstStyle/>
          <a:p>
            <a:endParaRPr lang="en-US"/>
          </a:p>
        </p:txBody>
      </p:sp>
      <p:sp>
        <p:nvSpPr>
          <p:cNvPr id="9" name="Freeform 9"/>
          <p:cNvSpPr/>
          <p:nvPr/>
        </p:nvSpPr>
        <p:spPr>
          <a:xfrm>
            <a:off x="0" y="9941454"/>
            <a:ext cx="3105219" cy="360982"/>
          </a:xfrm>
          <a:custGeom>
            <a:avLst/>
            <a:gdLst/>
            <a:ahLst/>
            <a:cxnLst/>
            <a:rect l="l" t="t" r="r" b="b"/>
            <a:pathLst>
              <a:path w="3105219" h="360982">
                <a:moveTo>
                  <a:pt x="0" y="0"/>
                </a:moveTo>
                <a:lnTo>
                  <a:pt x="3105219" y="0"/>
                </a:lnTo>
                <a:lnTo>
                  <a:pt x="3105219" y="360982"/>
                </a:lnTo>
                <a:lnTo>
                  <a:pt x="0" y="360982"/>
                </a:lnTo>
                <a:lnTo>
                  <a:pt x="0" y="0"/>
                </a:lnTo>
                <a:close/>
              </a:path>
            </a:pathLst>
          </a:custGeom>
          <a:blipFill>
            <a:blip r:embed="rId3"/>
            <a:stretch>
              <a:fillRect/>
            </a:stretch>
          </a:blipFill>
        </p:spPr>
        <p:txBody>
          <a:bodyPr/>
          <a:lstStyle/>
          <a:p>
            <a:endParaRPr lang="en-US"/>
          </a:p>
        </p:txBody>
      </p:sp>
      <p:sp>
        <p:nvSpPr>
          <p:cNvPr id="10" name="Freeform 10"/>
          <p:cNvSpPr/>
          <p:nvPr/>
        </p:nvSpPr>
        <p:spPr>
          <a:xfrm>
            <a:off x="3212877" y="9941454"/>
            <a:ext cx="3105219" cy="360982"/>
          </a:xfrm>
          <a:custGeom>
            <a:avLst/>
            <a:gdLst/>
            <a:ahLst/>
            <a:cxnLst/>
            <a:rect l="l" t="t" r="r" b="b"/>
            <a:pathLst>
              <a:path w="3105219" h="360982">
                <a:moveTo>
                  <a:pt x="0" y="0"/>
                </a:moveTo>
                <a:lnTo>
                  <a:pt x="3105219" y="0"/>
                </a:lnTo>
                <a:lnTo>
                  <a:pt x="3105219" y="360982"/>
                </a:lnTo>
                <a:lnTo>
                  <a:pt x="0" y="360982"/>
                </a:lnTo>
                <a:lnTo>
                  <a:pt x="0" y="0"/>
                </a:lnTo>
                <a:close/>
              </a:path>
            </a:pathLst>
          </a:custGeom>
          <a:blipFill>
            <a:blip r:embed="rId3"/>
            <a:stretch>
              <a:fillRect/>
            </a:stretch>
          </a:blipFill>
        </p:spPr>
        <p:txBody>
          <a:bodyPr/>
          <a:lstStyle/>
          <a:p>
            <a:endParaRPr lang="en-US"/>
          </a:p>
        </p:txBody>
      </p:sp>
      <p:sp>
        <p:nvSpPr>
          <p:cNvPr id="11" name="Freeform 11"/>
          <p:cNvSpPr/>
          <p:nvPr/>
        </p:nvSpPr>
        <p:spPr>
          <a:xfrm>
            <a:off x="6425753" y="9941454"/>
            <a:ext cx="3105219" cy="360982"/>
          </a:xfrm>
          <a:custGeom>
            <a:avLst/>
            <a:gdLst/>
            <a:ahLst/>
            <a:cxnLst/>
            <a:rect l="l" t="t" r="r" b="b"/>
            <a:pathLst>
              <a:path w="3105219" h="360982">
                <a:moveTo>
                  <a:pt x="0" y="0"/>
                </a:moveTo>
                <a:lnTo>
                  <a:pt x="3105219" y="0"/>
                </a:lnTo>
                <a:lnTo>
                  <a:pt x="3105219" y="360982"/>
                </a:lnTo>
                <a:lnTo>
                  <a:pt x="0" y="360982"/>
                </a:lnTo>
                <a:lnTo>
                  <a:pt x="0" y="0"/>
                </a:lnTo>
                <a:close/>
              </a:path>
            </a:pathLst>
          </a:custGeom>
          <a:blipFill>
            <a:blip r:embed="rId3"/>
            <a:stretch>
              <a:fillRect/>
            </a:stretch>
          </a:blipFill>
        </p:spPr>
        <p:txBody>
          <a:bodyPr/>
          <a:lstStyle/>
          <a:p>
            <a:endParaRPr lang="en-US"/>
          </a:p>
        </p:txBody>
      </p:sp>
      <p:sp>
        <p:nvSpPr>
          <p:cNvPr id="12" name="Freeform 12"/>
          <p:cNvSpPr/>
          <p:nvPr/>
        </p:nvSpPr>
        <p:spPr>
          <a:xfrm>
            <a:off x="9638630" y="9941454"/>
            <a:ext cx="3105219" cy="360982"/>
          </a:xfrm>
          <a:custGeom>
            <a:avLst/>
            <a:gdLst/>
            <a:ahLst/>
            <a:cxnLst/>
            <a:rect l="l" t="t" r="r" b="b"/>
            <a:pathLst>
              <a:path w="3105219" h="360982">
                <a:moveTo>
                  <a:pt x="0" y="0"/>
                </a:moveTo>
                <a:lnTo>
                  <a:pt x="3105219" y="0"/>
                </a:lnTo>
                <a:lnTo>
                  <a:pt x="3105219" y="360982"/>
                </a:lnTo>
                <a:lnTo>
                  <a:pt x="0" y="360982"/>
                </a:lnTo>
                <a:lnTo>
                  <a:pt x="0" y="0"/>
                </a:lnTo>
                <a:close/>
              </a:path>
            </a:pathLst>
          </a:custGeom>
          <a:blipFill>
            <a:blip r:embed="rId3"/>
            <a:stretch>
              <a:fillRect/>
            </a:stretch>
          </a:blipFill>
        </p:spPr>
        <p:txBody>
          <a:bodyPr/>
          <a:lstStyle/>
          <a:p>
            <a:endParaRPr lang="en-US"/>
          </a:p>
        </p:txBody>
      </p:sp>
      <p:sp>
        <p:nvSpPr>
          <p:cNvPr id="13" name="Freeform 13"/>
          <p:cNvSpPr/>
          <p:nvPr/>
        </p:nvSpPr>
        <p:spPr>
          <a:xfrm>
            <a:off x="12851506" y="9941454"/>
            <a:ext cx="3105219" cy="360982"/>
          </a:xfrm>
          <a:custGeom>
            <a:avLst/>
            <a:gdLst/>
            <a:ahLst/>
            <a:cxnLst/>
            <a:rect l="l" t="t" r="r" b="b"/>
            <a:pathLst>
              <a:path w="3105219" h="360982">
                <a:moveTo>
                  <a:pt x="0" y="0"/>
                </a:moveTo>
                <a:lnTo>
                  <a:pt x="3105220" y="0"/>
                </a:lnTo>
                <a:lnTo>
                  <a:pt x="3105220" y="360982"/>
                </a:lnTo>
                <a:lnTo>
                  <a:pt x="0" y="360982"/>
                </a:lnTo>
                <a:lnTo>
                  <a:pt x="0" y="0"/>
                </a:lnTo>
                <a:close/>
              </a:path>
            </a:pathLst>
          </a:custGeom>
          <a:blipFill>
            <a:blip r:embed="rId3"/>
            <a:stretch>
              <a:fillRect/>
            </a:stretch>
          </a:blipFill>
        </p:spPr>
        <p:txBody>
          <a:bodyPr/>
          <a:lstStyle/>
          <a:p>
            <a:endParaRPr lang="en-US"/>
          </a:p>
        </p:txBody>
      </p:sp>
      <p:sp>
        <p:nvSpPr>
          <p:cNvPr id="14" name="Freeform 14"/>
          <p:cNvSpPr/>
          <p:nvPr/>
        </p:nvSpPr>
        <p:spPr>
          <a:xfrm>
            <a:off x="16064383" y="9941454"/>
            <a:ext cx="3105219" cy="360982"/>
          </a:xfrm>
          <a:custGeom>
            <a:avLst/>
            <a:gdLst/>
            <a:ahLst/>
            <a:cxnLst/>
            <a:rect l="l" t="t" r="r" b="b"/>
            <a:pathLst>
              <a:path w="3105219" h="360982">
                <a:moveTo>
                  <a:pt x="0" y="0"/>
                </a:moveTo>
                <a:lnTo>
                  <a:pt x="3105219" y="0"/>
                </a:lnTo>
                <a:lnTo>
                  <a:pt x="3105219" y="360982"/>
                </a:lnTo>
                <a:lnTo>
                  <a:pt x="0" y="360982"/>
                </a:lnTo>
                <a:lnTo>
                  <a:pt x="0" y="0"/>
                </a:lnTo>
                <a:close/>
              </a:path>
            </a:pathLst>
          </a:custGeom>
          <a:blipFill>
            <a:blip r:embed="rId3"/>
            <a:stretch>
              <a:fillRect/>
            </a:stretch>
          </a:blipFill>
        </p:spPr>
        <p:txBody>
          <a:bodyPr/>
          <a:lstStyle/>
          <a:p>
            <a:endParaRPr lang="en-US"/>
          </a:p>
        </p:txBody>
      </p:sp>
      <p:sp>
        <p:nvSpPr>
          <p:cNvPr id="15" name="Freeform 15"/>
          <p:cNvSpPr/>
          <p:nvPr/>
        </p:nvSpPr>
        <p:spPr>
          <a:xfrm>
            <a:off x="5013153" y="6274959"/>
            <a:ext cx="8861619" cy="3666495"/>
          </a:xfrm>
          <a:custGeom>
            <a:avLst/>
            <a:gdLst/>
            <a:ahLst/>
            <a:cxnLst/>
            <a:rect l="l" t="t" r="r" b="b"/>
            <a:pathLst>
              <a:path w="8861619" h="3666495">
                <a:moveTo>
                  <a:pt x="0" y="0"/>
                </a:moveTo>
                <a:lnTo>
                  <a:pt x="8861619" y="0"/>
                </a:lnTo>
                <a:lnTo>
                  <a:pt x="8861619" y="3666495"/>
                </a:lnTo>
                <a:lnTo>
                  <a:pt x="0" y="3666495"/>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pic>
        <p:nvPicPr>
          <p:cNvPr id="16" name="Picture 16"/>
          <p:cNvPicPr>
            <a:picLocks noChangeAspect="1"/>
          </p:cNvPicPr>
          <p:nvPr/>
        </p:nvPicPr>
        <p:blipFill>
          <a:blip r:embed="rId5"/>
          <a:srcRect/>
          <a:stretch>
            <a:fillRect/>
          </a:stretch>
        </p:blipFill>
        <p:spPr>
          <a:xfrm>
            <a:off x="975893" y="1036418"/>
            <a:ext cx="4323244" cy="4107082"/>
          </a:xfrm>
          <a:prstGeom prst="rect">
            <a:avLst/>
          </a:prstGeom>
        </p:spPr>
      </p:pic>
      <p:sp>
        <p:nvSpPr>
          <p:cNvPr id="17" name="TextBox 17"/>
          <p:cNvSpPr txBox="1"/>
          <p:nvPr/>
        </p:nvSpPr>
        <p:spPr>
          <a:xfrm>
            <a:off x="2992142" y="1450777"/>
            <a:ext cx="12022927" cy="2915237"/>
          </a:xfrm>
          <a:prstGeom prst="rect">
            <a:avLst/>
          </a:prstGeom>
        </p:spPr>
        <p:txBody>
          <a:bodyPr lIns="0" tIns="0" rIns="0" bIns="0" rtlCol="0" anchor="t">
            <a:spAutoFit/>
          </a:bodyPr>
          <a:lstStyle/>
          <a:p>
            <a:pPr algn="ctr">
              <a:lnSpc>
                <a:spcPts val="25226"/>
              </a:lnSpc>
              <a:spcBef>
                <a:spcPct val="0"/>
              </a:spcBef>
            </a:pPr>
            <a:r>
              <a:rPr lang="en-US" sz="13860">
                <a:solidFill>
                  <a:srgbClr val="EF2023"/>
                </a:solidFill>
                <a:latin typeface="Shrikhand"/>
                <a:ea typeface="Shrikhand"/>
                <a:cs typeface="Shrikhand"/>
                <a:sym typeface="Shrikhand"/>
              </a:rPr>
              <a:t>Voting Time!</a:t>
            </a:r>
          </a:p>
        </p:txBody>
      </p:sp>
      <p:pic>
        <p:nvPicPr>
          <p:cNvPr id="18" name="Picture 18"/>
          <p:cNvPicPr>
            <a:picLocks noChangeAspect="1"/>
          </p:cNvPicPr>
          <p:nvPr/>
        </p:nvPicPr>
        <p:blipFill>
          <a:blip r:embed="rId5"/>
          <a:srcRect/>
          <a:stretch>
            <a:fillRect/>
          </a:stretch>
        </p:blipFill>
        <p:spPr>
          <a:xfrm>
            <a:off x="13049730" y="1036418"/>
            <a:ext cx="4323244" cy="4107082"/>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887925" cy="12867399"/>
          </a:xfrm>
          <a:custGeom>
            <a:avLst/>
            <a:gdLst/>
            <a:ahLst/>
            <a:cxnLst/>
            <a:rect l="l" t="t" r="r" b="b"/>
            <a:pathLst>
              <a:path w="18887925" h="12867399">
                <a:moveTo>
                  <a:pt x="0" y="0"/>
                </a:moveTo>
                <a:lnTo>
                  <a:pt x="18887925" y="0"/>
                </a:lnTo>
                <a:lnTo>
                  <a:pt x="18887925" y="12867399"/>
                </a:lnTo>
                <a:lnTo>
                  <a:pt x="0" y="12867399"/>
                </a:lnTo>
                <a:lnTo>
                  <a:pt x="0" y="0"/>
                </a:lnTo>
                <a:close/>
              </a:path>
            </a:pathLst>
          </a:custGeom>
          <a:blipFill>
            <a:blip r:embed="rId2"/>
            <a:stretch>
              <a:fillRect/>
            </a:stretch>
          </a:blipFill>
        </p:spPr>
        <p:txBody>
          <a:bodyPr/>
          <a:lstStyle/>
          <a:p>
            <a:endParaRPr lang="en-US"/>
          </a:p>
        </p:txBody>
      </p:sp>
      <p:sp>
        <p:nvSpPr>
          <p:cNvPr id="3" name="Freeform 3"/>
          <p:cNvSpPr/>
          <p:nvPr/>
        </p:nvSpPr>
        <p:spPr>
          <a:xfrm>
            <a:off x="0" y="0"/>
            <a:ext cx="3105219" cy="360982"/>
          </a:xfrm>
          <a:custGeom>
            <a:avLst/>
            <a:gdLst/>
            <a:ahLst/>
            <a:cxnLst/>
            <a:rect l="l" t="t" r="r" b="b"/>
            <a:pathLst>
              <a:path w="3105219" h="360982">
                <a:moveTo>
                  <a:pt x="0" y="0"/>
                </a:moveTo>
                <a:lnTo>
                  <a:pt x="3105219" y="0"/>
                </a:lnTo>
                <a:lnTo>
                  <a:pt x="3105219" y="360982"/>
                </a:lnTo>
                <a:lnTo>
                  <a:pt x="0" y="360982"/>
                </a:lnTo>
                <a:lnTo>
                  <a:pt x="0" y="0"/>
                </a:lnTo>
                <a:close/>
              </a:path>
            </a:pathLst>
          </a:custGeom>
          <a:blipFill>
            <a:blip r:embed="rId3"/>
            <a:stretch>
              <a:fillRect/>
            </a:stretch>
          </a:blipFill>
        </p:spPr>
        <p:txBody>
          <a:bodyPr/>
          <a:lstStyle/>
          <a:p>
            <a:endParaRPr lang="en-US"/>
          </a:p>
        </p:txBody>
      </p:sp>
      <p:sp>
        <p:nvSpPr>
          <p:cNvPr id="4" name="Freeform 4"/>
          <p:cNvSpPr/>
          <p:nvPr/>
        </p:nvSpPr>
        <p:spPr>
          <a:xfrm>
            <a:off x="3212877" y="0"/>
            <a:ext cx="3105219" cy="360982"/>
          </a:xfrm>
          <a:custGeom>
            <a:avLst/>
            <a:gdLst/>
            <a:ahLst/>
            <a:cxnLst/>
            <a:rect l="l" t="t" r="r" b="b"/>
            <a:pathLst>
              <a:path w="3105219" h="360982">
                <a:moveTo>
                  <a:pt x="0" y="0"/>
                </a:moveTo>
                <a:lnTo>
                  <a:pt x="3105219" y="0"/>
                </a:lnTo>
                <a:lnTo>
                  <a:pt x="3105219" y="360982"/>
                </a:lnTo>
                <a:lnTo>
                  <a:pt x="0" y="360982"/>
                </a:lnTo>
                <a:lnTo>
                  <a:pt x="0" y="0"/>
                </a:lnTo>
                <a:close/>
              </a:path>
            </a:pathLst>
          </a:custGeom>
          <a:blipFill>
            <a:blip r:embed="rId3"/>
            <a:stretch>
              <a:fillRect/>
            </a:stretch>
          </a:blipFill>
        </p:spPr>
        <p:txBody>
          <a:bodyPr/>
          <a:lstStyle/>
          <a:p>
            <a:endParaRPr lang="en-US"/>
          </a:p>
        </p:txBody>
      </p:sp>
      <p:sp>
        <p:nvSpPr>
          <p:cNvPr id="5" name="Freeform 5"/>
          <p:cNvSpPr/>
          <p:nvPr/>
        </p:nvSpPr>
        <p:spPr>
          <a:xfrm>
            <a:off x="6425753" y="0"/>
            <a:ext cx="3105219" cy="360982"/>
          </a:xfrm>
          <a:custGeom>
            <a:avLst/>
            <a:gdLst/>
            <a:ahLst/>
            <a:cxnLst/>
            <a:rect l="l" t="t" r="r" b="b"/>
            <a:pathLst>
              <a:path w="3105219" h="360982">
                <a:moveTo>
                  <a:pt x="0" y="0"/>
                </a:moveTo>
                <a:lnTo>
                  <a:pt x="3105219" y="0"/>
                </a:lnTo>
                <a:lnTo>
                  <a:pt x="3105219" y="360982"/>
                </a:lnTo>
                <a:lnTo>
                  <a:pt x="0" y="360982"/>
                </a:lnTo>
                <a:lnTo>
                  <a:pt x="0" y="0"/>
                </a:lnTo>
                <a:close/>
              </a:path>
            </a:pathLst>
          </a:custGeom>
          <a:blipFill>
            <a:blip r:embed="rId3"/>
            <a:stretch>
              <a:fillRect/>
            </a:stretch>
          </a:blipFill>
        </p:spPr>
        <p:txBody>
          <a:bodyPr/>
          <a:lstStyle/>
          <a:p>
            <a:endParaRPr lang="en-US"/>
          </a:p>
        </p:txBody>
      </p:sp>
      <p:sp>
        <p:nvSpPr>
          <p:cNvPr id="6" name="Freeform 6"/>
          <p:cNvSpPr/>
          <p:nvPr/>
        </p:nvSpPr>
        <p:spPr>
          <a:xfrm>
            <a:off x="9638630" y="0"/>
            <a:ext cx="3105219" cy="360982"/>
          </a:xfrm>
          <a:custGeom>
            <a:avLst/>
            <a:gdLst/>
            <a:ahLst/>
            <a:cxnLst/>
            <a:rect l="l" t="t" r="r" b="b"/>
            <a:pathLst>
              <a:path w="3105219" h="360982">
                <a:moveTo>
                  <a:pt x="0" y="0"/>
                </a:moveTo>
                <a:lnTo>
                  <a:pt x="3105219" y="0"/>
                </a:lnTo>
                <a:lnTo>
                  <a:pt x="3105219" y="360982"/>
                </a:lnTo>
                <a:lnTo>
                  <a:pt x="0" y="360982"/>
                </a:lnTo>
                <a:lnTo>
                  <a:pt x="0" y="0"/>
                </a:lnTo>
                <a:close/>
              </a:path>
            </a:pathLst>
          </a:custGeom>
          <a:blipFill>
            <a:blip r:embed="rId3"/>
            <a:stretch>
              <a:fillRect/>
            </a:stretch>
          </a:blipFill>
        </p:spPr>
        <p:txBody>
          <a:bodyPr/>
          <a:lstStyle/>
          <a:p>
            <a:endParaRPr lang="en-US"/>
          </a:p>
        </p:txBody>
      </p:sp>
      <p:sp>
        <p:nvSpPr>
          <p:cNvPr id="7" name="Freeform 7"/>
          <p:cNvSpPr/>
          <p:nvPr/>
        </p:nvSpPr>
        <p:spPr>
          <a:xfrm>
            <a:off x="12851506" y="0"/>
            <a:ext cx="3105219" cy="360982"/>
          </a:xfrm>
          <a:custGeom>
            <a:avLst/>
            <a:gdLst/>
            <a:ahLst/>
            <a:cxnLst/>
            <a:rect l="l" t="t" r="r" b="b"/>
            <a:pathLst>
              <a:path w="3105219" h="360982">
                <a:moveTo>
                  <a:pt x="0" y="0"/>
                </a:moveTo>
                <a:lnTo>
                  <a:pt x="3105220" y="0"/>
                </a:lnTo>
                <a:lnTo>
                  <a:pt x="3105220" y="360982"/>
                </a:lnTo>
                <a:lnTo>
                  <a:pt x="0" y="360982"/>
                </a:lnTo>
                <a:lnTo>
                  <a:pt x="0" y="0"/>
                </a:lnTo>
                <a:close/>
              </a:path>
            </a:pathLst>
          </a:custGeom>
          <a:blipFill>
            <a:blip r:embed="rId3"/>
            <a:stretch>
              <a:fillRect/>
            </a:stretch>
          </a:blipFill>
        </p:spPr>
        <p:txBody>
          <a:bodyPr/>
          <a:lstStyle/>
          <a:p>
            <a:endParaRPr lang="en-US"/>
          </a:p>
        </p:txBody>
      </p:sp>
      <p:sp>
        <p:nvSpPr>
          <p:cNvPr id="8" name="Freeform 8"/>
          <p:cNvSpPr/>
          <p:nvPr/>
        </p:nvSpPr>
        <p:spPr>
          <a:xfrm>
            <a:off x="16064383" y="0"/>
            <a:ext cx="3105219" cy="360982"/>
          </a:xfrm>
          <a:custGeom>
            <a:avLst/>
            <a:gdLst/>
            <a:ahLst/>
            <a:cxnLst/>
            <a:rect l="l" t="t" r="r" b="b"/>
            <a:pathLst>
              <a:path w="3105219" h="360982">
                <a:moveTo>
                  <a:pt x="0" y="0"/>
                </a:moveTo>
                <a:lnTo>
                  <a:pt x="3105219" y="0"/>
                </a:lnTo>
                <a:lnTo>
                  <a:pt x="3105219" y="360982"/>
                </a:lnTo>
                <a:lnTo>
                  <a:pt x="0" y="360982"/>
                </a:lnTo>
                <a:lnTo>
                  <a:pt x="0" y="0"/>
                </a:lnTo>
                <a:close/>
              </a:path>
            </a:pathLst>
          </a:custGeom>
          <a:blipFill>
            <a:blip r:embed="rId3"/>
            <a:stretch>
              <a:fillRect/>
            </a:stretch>
          </a:blipFill>
        </p:spPr>
        <p:txBody>
          <a:bodyPr/>
          <a:lstStyle/>
          <a:p>
            <a:endParaRPr lang="en-US"/>
          </a:p>
        </p:txBody>
      </p:sp>
      <p:sp>
        <p:nvSpPr>
          <p:cNvPr id="9" name="Freeform 9"/>
          <p:cNvSpPr/>
          <p:nvPr/>
        </p:nvSpPr>
        <p:spPr>
          <a:xfrm>
            <a:off x="0" y="9941454"/>
            <a:ext cx="3105219" cy="360982"/>
          </a:xfrm>
          <a:custGeom>
            <a:avLst/>
            <a:gdLst/>
            <a:ahLst/>
            <a:cxnLst/>
            <a:rect l="l" t="t" r="r" b="b"/>
            <a:pathLst>
              <a:path w="3105219" h="360982">
                <a:moveTo>
                  <a:pt x="0" y="0"/>
                </a:moveTo>
                <a:lnTo>
                  <a:pt x="3105219" y="0"/>
                </a:lnTo>
                <a:lnTo>
                  <a:pt x="3105219" y="360982"/>
                </a:lnTo>
                <a:lnTo>
                  <a:pt x="0" y="360982"/>
                </a:lnTo>
                <a:lnTo>
                  <a:pt x="0" y="0"/>
                </a:lnTo>
                <a:close/>
              </a:path>
            </a:pathLst>
          </a:custGeom>
          <a:blipFill>
            <a:blip r:embed="rId3"/>
            <a:stretch>
              <a:fillRect/>
            </a:stretch>
          </a:blipFill>
        </p:spPr>
        <p:txBody>
          <a:bodyPr/>
          <a:lstStyle/>
          <a:p>
            <a:endParaRPr lang="en-US"/>
          </a:p>
        </p:txBody>
      </p:sp>
      <p:sp>
        <p:nvSpPr>
          <p:cNvPr id="10" name="Freeform 10"/>
          <p:cNvSpPr/>
          <p:nvPr/>
        </p:nvSpPr>
        <p:spPr>
          <a:xfrm>
            <a:off x="3212877" y="9941454"/>
            <a:ext cx="3105219" cy="360982"/>
          </a:xfrm>
          <a:custGeom>
            <a:avLst/>
            <a:gdLst/>
            <a:ahLst/>
            <a:cxnLst/>
            <a:rect l="l" t="t" r="r" b="b"/>
            <a:pathLst>
              <a:path w="3105219" h="360982">
                <a:moveTo>
                  <a:pt x="0" y="0"/>
                </a:moveTo>
                <a:lnTo>
                  <a:pt x="3105219" y="0"/>
                </a:lnTo>
                <a:lnTo>
                  <a:pt x="3105219" y="360982"/>
                </a:lnTo>
                <a:lnTo>
                  <a:pt x="0" y="360982"/>
                </a:lnTo>
                <a:lnTo>
                  <a:pt x="0" y="0"/>
                </a:lnTo>
                <a:close/>
              </a:path>
            </a:pathLst>
          </a:custGeom>
          <a:blipFill>
            <a:blip r:embed="rId3"/>
            <a:stretch>
              <a:fillRect/>
            </a:stretch>
          </a:blipFill>
        </p:spPr>
        <p:txBody>
          <a:bodyPr/>
          <a:lstStyle/>
          <a:p>
            <a:endParaRPr lang="en-US"/>
          </a:p>
        </p:txBody>
      </p:sp>
      <p:sp>
        <p:nvSpPr>
          <p:cNvPr id="11" name="Freeform 11"/>
          <p:cNvSpPr/>
          <p:nvPr/>
        </p:nvSpPr>
        <p:spPr>
          <a:xfrm>
            <a:off x="6425753" y="9941454"/>
            <a:ext cx="3105219" cy="360982"/>
          </a:xfrm>
          <a:custGeom>
            <a:avLst/>
            <a:gdLst/>
            <a:ahLst/>
            <a:cxnLst/>
            <a:rect l="l" t="t" r="r" b="b"/>
            <a:pathLst>
              <a:path w="3105219" h="360982">
                <a:moveTo>
                  <a:pt x="0" y="0"/>
                </a:moveTo>
                <a:lnTo>
                  <a:pt x="3105219" y="0"/>
                </a:lnTo>
                <a:lnTo>
                  <a:pt x="3105219" y="360982"/>
                </a:lnTo>
                <a:lnTo>
                  <a:pt x="0" y="360982"/>
                </a:lnTo>
                <a:lnTo>
                  <a:pt x="0" y="0"/>
                </a:lnTo>
                <a:close/>
              </a:path>
            </a:pathLst>
          </a:custGeom>
          <a:blipFill>
            <a:blip r:embed="rId3"/>
            <a:stretch>
              <a:fillRect/>
            </a:stretch>
          </a:blipFill>
        </p:spPr>
        <p:txBody>
          <a:bodyPr/>
          <a:lstStyle/>
          <a:p>
            <a:endParaRPr lang="en-US"/>
          </a:p>
        </p:txBody>
      </p:sp>
      <p:sp>
        <p:nvSpPr>
          <p:cNvPr id="12" name="Freeform 12"/>
          <p:cNvSpPr/>
          <p:nvPr/>
        </p:nvSpPr>
        <p:spPr>
          <a:xfrm>
            <a:off x="9638630" y="9941454"/>
            <a:ext cx="3105219" cy="360982"/>
          </a:xfrm>
          <a:custGeom>
            <a:avLst/>
            <a:gdLst/>
            <a:ahLst/>
            <a:cxnLst/>
            <a:rect l="l" t="t" r="r" b="b"/>
            <a:pathLst>
              <a:path w="3105219" h="360982">
                <a:moveTo>
                  <a:pt x="0" y="0"/>
                </a:moveTo>
                <a:lnTo>
                  <a:pt x="3105219" y="0"/>
                </a:lnTo>
                <a:lnTo>
                  <a:pt x="3105219" y="360982"/>
                </a:lnTo>
                <a:lnTo>
                  <a:pt x="0" y="360982"/>
                </a:lnTo>
                <a:lnTo>
                  <a:pt x="0" y="0"/>
                </a:lnTo>
                <a:close/>
              </a:path>
            </a:pathLst>
          </a:custGeom>
          <a:blipFill>
            <a:blip r:embed="rId3"/>
            <a:stretch>
              <a:fillRect/>
            </a:stretch>
          </a:blipFill>
        </p:spPr>
        <p:txBody>
          <a:bodyPr/>
          <a:lstStyle/>
          <a:p>
            <a:endParaRPr lang="en-US"/>
          </a:p>
        </p:txBody>
      </p:sp>
      <p:sp>
        <p:nvSpPr>
          <p:cNvPr id="13" name="Freeform 13"/>
          <p:cNvSpPr/>
          <p:nvPr/>
        </p:nvSpPr>
        <p:spPr>
          <a:xfrm>
            <a:off x="12851506" y="9941454"/>
            <a:ext cx="3105219" cy="360982"/>
          </a:xfrm>
          <a:custGeom>
            <a:avLst/>
            <a:gdLst/>
            <a:ahLst/>
            <a:cxnLst/>
            <a:rect l="l" t="t" r="r" b="b"/>
            <a:pathLst>
              <a:path w="3105219" h="360982">
                <a:moveTo>
                  <a:pt x="0" y="0"/>
                </a:moveTo>
                <a:lnTo>
                  <a:pt x="3105220" y="0"/>
                </a:lnTo>
                <a:lnTo>
                  <a:pt x="3105220" y="360982"/>
                </a:lnTo>
                <a:lnTo>
                  <a:pt x="0" y="360982"/>
                </a:lnTo>
                <a:lnTo>
                  <a:pt x="0" y="0"/>
                </a:lnTo>
                <a:close/>
              </a:path>
            </a:pathLst>
          </a:custGeom>
          <a:blipFill>
            <a:blip r:embed="rId3"/>
            <a:stretch>
              <a:fillRect/>
            </a:stretch>
          </a:blipFill>
        </p:spPr>
        <p:txBody>
          <a:bodyPr/>
          <a:lstStyle/>
          <a:p>
            <a:endParaRPr lang="en-US"/>
          </a:p>
        </p:txBody>
      </p:sp>
      <p:sp>
        <p:nvSpPr>
          <p:cNvPr id="14" name="Freeform 14"/>
          <p:cNvSpPr/>
          <p:nvPr/>
        </p:nvSpPr>
        <p:spPr>
          <a:xfrm>
            <a:off x="16064383" y="9941454"/>
            <a:ext cx="3105219" cy="360982"/>
          </a:xfrm>
          <a:custGeom>
            <a:avLst/>
            <a:gdLst/>
            <a:ahLst/>
            <a:cxnLst/>
            <a:rect l="l" t="t" r="r" b="b"/>
            <a:pathLst>
              <a:path w="3105219" h="360982">
                <a:moveTo>
                  <a:pt x="0" y="0"/>
                </a:moveTo>
                <a:lnTo>
                  <a:pt x="3105219" y="0"/>
                </a:lnTo>
                <a:lnTo>
                  <a:pt x="3105219" y="360982"/>
                </a:lnTo>
                <a:lnTo>
                  <a:pt x="0" y="360982"/>
                </a:lnTo>
                <a:lnTo>
                  <a:pt x="0" y="0"/>
                </a:lnTo>
                <a:close/>
              </a:path>
            </a:pathLst>
          </a:custGeom>
          <a:blipFill>
            <a:blip r:embed="rId3"/>
            <a:stretch>
              <a:fillRect/>
            </a:stretch>
          </a:blipFill>
        </p:spPr>
        <p:txBody>
          <a:bodyPr/>
          <a:lstStyle/>
          <a:p>
            <a:endParaRPr lang="en-US"/>
          </a:p>
        </p:txBody>
      </p:sp>
      <p:sp>
        <p:nvSpPr>
          <p:cNvPr id="15" name="Freeform 15"/>
          <p:cNvSpPr/>
          <p:nvPr/>
        </p:nvSpPr>
        <p:spPr>
          <a:xfrm>
            <a:off x="4441913" y="2471825"/>
            <a:ext cx="9189935" cy="6203206"/>
          </a:xfrm>
          <a:custGeom>
            <a:avLst/>
            <a:gdLst/>
            <a:ahLst/>
            <a:cxnLst/>
            <a:rect l="l" t="t" r="r" b="b"/>
            <a:pathLst>
              <a:path w="9189935" h="6203206">
                <a:moveTo>
                  <a:pt x="0" y="0"/>
                </a:moveTo>
                <a:lnTo>
                  <a:pt x="9189935" y="0"/>
                </a:lnTo>
                <a:lnTo>
                  <a:pt x="9189935" y="6203206"/>
                </a:lnTo>
                <a:lnTo>
                  <a:pt x="0" y="6203206"/>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16" name="Freeform 16"/>
          <p:cNvSpPr/>
          <p:nvPr/>
        </p:nvSpPr>
        <p:spPr>
          <a:xfrm>
            <a:off x="14404116" y="3442741"/>
            <a:ext cx="2879658" cy="3443537"/>
          </a:xfrm>
          <a:custGeom>
            <a:avLst/>
            <a:gdLst/>
            <a:ahLst/>
            <a:cxnLst/>
            <a:rect l="l" t="t" r="r" b="b"/>
            <a:pathLst>
              <a:path w="2879658" h="3443537">
                <a:moveTo>
                  <a:pt x="0" y="0"/>
                </a:moveTo>
                <a:lnTo>
                  <a:pt x="2879658" y="0"/>
                </a:lnTo>
                <a:lnTo>
                  <a:pt x="2879658" y="3443537"/>
                </a:lnTo>
                <a:lnTo>
                  <a:pt x="0" y="3443537"/>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7" name="TextBox 17"/>
          <p:cNvSpPr txBox="1"/>
          <p:nvPr/>
        </p:nvSpPr>
        <p:spPr>
          <a:xfrm>
            <a:off x="1154385" y="403622"/>
            <a:ext cx="15979229" cy="1477652"/>
          </a:xfrm>
          <a:prstGeom prst="rect">
            <a:avLst/>
          </a:prstGeom>
        </p:spPr>
        <p:txBody>
          <a:bodyPr lIns="0" tIns="0" rIns="0" bIns="0" rtlCol="0" anchor="t">
            <a:spAutoFit/>
          </a:bodyPr>
          <a:lstStyle/>
          <a:p>
            <a:pPr algn="ctr">
              <a:lnSpc>
                <a:spcPts val="12739"/>
              </a:lnSpc>
              <a:spcBef>
                <a:spcPct val="0"/>
              </a:spcBef>
            </a:pPr>
            <a:r>
              <a:rPr lang="en-US" sz="6999">
                <a:solidFill>
                  <a:srgbClr val="032049"/>
                </a:solidFill>
                <a:latin typeface="Shrikhand"/>
                <a:ea typeface="Shrikhand"/>
                <a:cs typeface="Shrikhand"/>
                <a:sym typeface="Shrikhand"/>
              </a:rPr>
              <a:t>It’s Time to Sign our Constitution!</a:t>
            </a:r>
          </a:p>
        </p:txBody>
      </p:sp>
      <p:sp>
        <p:nvSpPr>
          <p:cNvPr id="18" name="TextBox 18"/>
          <p:cNvSpPr txBox="1"/>
          <p:nvPr/>
        </p:nvSpPr>
        <p:spPr>
          <a:xfrm>
            <a:off x="5607285" y="3432869"/>
            <a:ext cx="6859191" cy="1423916"/>
          </a:xfrm>
          <a:prstGeom prst="rect">
            <a:avLst/>
          </a:prstGeom>
        </p:spPr>
        <p:txBody>
          <a:bodyPr lIns="0" tIns="0" rIns="0" bIns="0" rtlCol="0" anchor="t">
            <a:spAutoFit/>
          </a:bodyPr>
          <a:lstStyle/>
          <a:p>
            <a:pPr algn="l">
              <a:lnSpc>
                <a:spcPts val="5783"/>
              </a:lnSpc>
            </a:pPr>
            <a:r>
              <a:rPr lang="en-US" sz="3177" dirty="0">
                <a:solidFill>
                  <a:srgbClr val="000000"/>
                </a:solidFill>
                <a:latin typeface="Shrikhand"/>
                <a:ea typeface="Shrikhand"/>
                <a:cs typeface="Shrikhand"/>
                <a:sym typeface="Shrikhand"/>
              </a:rPr>
              <a:t>We the class of </a:t>
            </a:r>
            <a:r>
              <a:rPr lang="en-US" sz="3177" dirty="0">
                <a:solidFill>
                  <a:srgbClr val="FF0000"/>
                </a:solidFill>
                <a:latin typeface="Shrikhand"/>
                <a:ea typeface="Shrikhand"/>
                <a:cs typeface="Shrikhand"/>
                <a:sym typeface="Shrikhand"/>
              </a:rPr>
              <a:t>(your school name here)</a:t>
            </a:r>
          </a:p>
        </p:txBody>
      </p:sp>
      <p:sp>
        <p:nvSpPr>
          <p:cNvPr id="19" name="AutoShape 19"/>
          <p:cNvSpPr/>
          <p:nvPr/>
        </p:nvSpPr>
        <p:spPr>
          <a:xfrm>
            <a:off x="5897880" y="5611528"/>
            <a:ext cx="6492240" cy="0"/>
          </a:xfrm>
          <a:prstGeom prst="line">
            <a:avLst/>
          </a:prstGeom>
          <a:ln w="38100" cap="flat">
            <a:solidFill>
              <a:srgbClr val="000000"/>
            </a:solidFill>
            <a:prstDash val="solid"/>
            <a:headEnd type="none" w="sm" len="sm"/>
            <a:tailEnd type="none" w="sm" len="sm"/>
          </a:ln>
        </p:spPr>
        <p:txBody>
          <a:bodyPr/>
          <a:lstStyle/>
          <a:p>
            <a:endParaRPr lang="en-US"/>
          </a:p>
        </p:txBody>
      </p:sp>
      <p:sp>
        <p:nvSpPr>
          <p:cNvPr id="20" name="AutoShape 20"/>
          <p:cNvSpPr/>
          <p:nvPr/>
        </p:nvSpPr>
        <p:spPr>
          <a:xfrm>
            <a:off x="5897880" y="6148490"/>
            <a:ext cx="6492240" cy="0"/>
          </a:xfrm>
          <a:prstGeom prst="line">
            <a:avLst/>
          </a:prstGeom>
          <a:ln w="38100" cap="flat">
            <a:solidFill>
              <a:srgbClr val="000000"/>
            </a:solidFill>
            <a:prstDash val="solid"/>
            <a:headEnd type="none" w="sm" len="sm"/>
            <a:tailEnd type="none" w="sm" len="sm"/>
          </a:ln>
        </p:spPr>
        <p:txBody>
          <a:bodyPr/>
          <a:lstStyle/>
          <a:p>
            <a:endParaRPr lang="en-US"/>
          </a:p>
        </p:txBody>
      </p:sp>
      <p:sp>
        <p:nvSpPr>
          <p:cNvPr id="21" name="AutoShape 21"/>
          <p:cNvSpPr/>
          <p:nvPr/>
        </p:nvSpPr>
        <p:spPr>
          <a:xfrm>
            <a:off x="5897880" y="6685453"/>
            <a:ext cx="6492240" cy="0"/>
          </a:xfrm>
          <a:prstGeom prst="line">
            <a:avLst/>
          </a:prstGeom>
          <a:ln w="38100" cap="flat">
            <a:solidFill>
              <a:srgbClr val="000000"/>
            </a:solidFill>
            <a:prstDash val="solid"/>
            <a:headEnd type="none" w="sm" len="sm"/>
            <a:tailEnd type="none" w="sm" len="sm"/>
          </a:ln>
        </p:spPr>
        <p:txBody>
          <a:bodyPr/>
          <a:lstStyle/>
          <a:p>
            <a:endParaRPr lang="en-US"/>
          </a:p>
        </p:txBody>
      </p:sp>
      <p:sp>
        <p:nvSpPr>
          <p:cNvPr id="22" name="AutoShape 22"/>
          <p:cNvSpPr/>
          <p:nvPr/>
        </p:nvSpPr>
        <p:spPr>
          <a:xfrm>
            <a:off x="5897880" y="7142653"/>
            <a:ext cx="6492240" cy="0"/>
          </a:xfrm>
          <a:prstGeom prst="line">
            <a:avLst/>
          </a:prstGeom>
          <a:ln w="38100" cap="flat">
            <a:solidFill>
              <a:srgbClr val="000000"/>
            </a:solidFill>
            <a:prstDash val="solid"/>
            <a:headEnd type="none" w="sm" len="sm"/>
            <a:tailEnd type="none" w="sm" len="sm"/>
          </a:ln>
        </p:spPr>
        <p:txBody>
          <a:bodyPr/>
          <a:lstStyle/>
          <a:p>
            <a:endParaRPr lang="en-US"/>
          </a:p>
        </p:txBody>
      </p:sp>
      <p:sp>
        <p:nvSpPr>
          <p:cNvPr id="23" name="Freeform 23"/>
          <p:cNvSpPr/>
          <p:nvPr/>
        </p:nvSpPr>
        <p:spPr>
          <a:xfrm flipH="1">
            <a:off x="790731" y="3199713"/>
            <a:ext cx="2879658" cy="3443537"/>
          </a:xfrm>
          <a:custGeom>
            <a:avLst/>
            <a:gdLst/>
            <a:ahLst/>
            <a:cxnLst/>
            <a:rect l="l" t="t" r="r" b="b"/>
            <a:pathLst>
              <a:path w="2879658" h="3443537">
                <a:moveTo>
                  <a:pt x="2879657" y="0"/>
                </a:moveTo>
                <a:lnTo>
                  <a:pt x="0" y="0"/>
                </a:lnTo>
                <a:lnTo>
                  <a:pt x="0" y="3443537"/>
                </a:lnTo>
                <a:lnTo>
                  <a:pt x="2879657" y="3443537"/>
                </a:lnTo>
                <a:lnTo>
                  <a:pt x="2879657"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887925" cy="12867399"/>
          </a:xfrm>
          <a:custGeom>
            <a:avLst/>
            <a:gdLst/>
            <a:ahLst/>
            <a:cxnLst/>
            <a:rect l="l" t="t" r="r" b="b"/>
            <a:pathLst>
              <a:path w="18887925" h="12867399">
                <a:moveTo>
                  <a:pt x="0" y="0"/>
                </a:moveTo>
                <a:lnTo>
                  <a:pt x="18887925" y="0"/>
                </a:lnTo>
                <a:lnTo>
                  <a:pt x="18887925" y="12867399"/>
                </a:lnTo>
                <a:lnTo>
                  <a:pt x="0" y="12867399"/>
                </a:lnTo>
                <a:lnTo>
                  <a:pt x="0" y="0"/>
                </a:lnTo>
                <a:close/>
              </a:path>
            </a:pathLst>
          </a:custGeom>
          <a:blipFill>
            <a:blip r:embed="rId2"/>
            <a:stretch>
              <a:fillRect/>
            </a:stretch>
          </a:blipFill>
        </p:spPr>
        <p:txBody>
          <a:bodyPr/>
          <a:lstStyle/>
          <a:p>
            <a:endParaRPr lang="en-US"/>
          </a:p>
        </p:txBody>
      </p:sp>
      <p:sp>
        <p:nvSpPr>
          <p:cNvPr id="3" name="Freeform 3"/>
          <p:cNvSpPr/>
          <p:nvPr/>
        </p:nvSpPr>
        <p:spPr>
          <a:xfrm>
            <a:off x="0" y="0"/>
            <a:ext cx="3105219" cy="360982"/>
          </a:xfrm>
          <a:custGeom>
            <a:avLst/>
            <a:gdLst/>
            <a:ahLst/>
            <a:cxnLst/>
            <a:rect l="l" t="t" r="r" b="b"/>
            <a:pathLst>
              <a:path w="3105219" h="360982">
                <a:moveTo>
                  <a:pt x="0" y="0"/>
                </a:moveTo>
                <a:lnTo>
                  <a:pt x="3105219" y="0"/>
                </a:lnTo>
                <a:lnTo>
                  <a:pt x="3105219" y="360982"/>
                </a:lnTo>
                <a:lnTo>
                  <a:pt x="0" y="360982"/>
                </a:lnTo>
                <a:lnTo>
                  <a:pt x="0" y="0"/>
                </a:lnTo>
                <a:close/>
              </a:path>
            </a:pathLst>
          </a:custGeom>
          <a:blipFill>
            <a:blip r:embed="rId3"/>
            <a:stretch>
              <a:fillRect/>
            </a:stretch>
          </a:blipFill>
        </p:spPr>
        <p:txBody>
          <a:bodyPr/>
          <a:lstStyle/>
          <a:p>
            <a:endParaRPr lang="en-US"/>
          </a:p>
        </p:txBody>
      </p:sp>
      <p:sp>
        <p:nvSpPr>
          <p:cNvPr id="4" name="Freeform 4"/>
          <p:cNvSpPr/>
          <p:nvPr/>
        </p:nvSpPr>
        <p:spPr>
          <a:xfrm>
            <a:off x="3212877" y="0"/>
            <a:ext cx="3105219" cy="360982"/>
          </a:xfrm>
          <a:custGeom>
            <a:avLst/>
            <a:gdLst/>
            <a:ahLst/>
            <a:cxnLst/>
            <a:rect l="l" t="t" r="r" b="b"/>
            <a:pathLst>
              <a:path w="3105219" h="360982">
                <a:moveTo>
                  <a:pt x="0" y="0"/>
                </a:moveTo>
                <a:lnTo>
                  <a:pt x="3105219" y="0"/>
                </a:lnTo>
                <a:lnTo>
                  <a:pt x="3105219" y="360982"/>
                </a:lnTo>
                <a:lnTo>
                  <a:pt x="0" y="360982"/>
                </a:lnTo>
                <a:lnTo>
                  <a:pt x="0" y="0"/>
                </a:lnTo>
                <a:close/>
              </a:path>
            </a:pathLst>
          </a:custGeom>
          <a:blipFill>
            <a:blip r:embed="rId3"/>
            <a:stretch>
              <a:fillRect/>
            </a:stretch>
          </a:blipFill>
        </p:spPr>
        <p:txBody>
          <a:bodyPr/>
          <a:lstStyle/>
          <a:p>
            <a:endParaRPr lang="en-US"/>
          </a:p>
        </p:txBody>
      </p:sp>
      <p:sp>
        <p:nvSpPr>
          <p:cNvPr id="5" name="Freeform 5"/>
          <p:cNvSpPr/>
          <p:nvPr/>
        </p:nvSpPr>
        <p:spPr>
          <a:xfrm>
            <a:off x="6425753" y="0"/>
            <a:ext cx="3105219" cy="360982"/>
          </a:xfrm>
          <a:custGeom>
            <a:avLst/>
            <a:gdLst/>
            <a:ahLst/>
            <a:cxnLst/>
            <a:rect l="l" t="t" r="r" b="b"/>
            <a:pathLst>
              <a:path w="3105219" h="360982">
                <a:moveTo>
                  <a:pt x="0" y="0"/>
                </a:moveTo>
                <a:lnTo>
                  <a:pt x="3105219" y="0"/>
                </a:lnTo>
                <a:lnTo>
                  <a:pt x="3105219" y="360982"/>
                </a:lnTo>
                <a:lnTo>
                  <a:pt x="0" y="360982"/>
                </a:lnTo>
                <a:lnTo>
                  <a:pt x="0" y="0"/>
                </a:lnTo>
                <a:close/>
              </a:path>
            </a:pathLst>
          </a:custGeom>
          <a:blipFill>
            <a:blip r:embed="rId3"/>
            <a:stretch>
              <a:fillRect/>
            </a:stretch>
          </a:blipFill>
        </p:spPr>
        <p:txBody>
          <a:bodyPr/>
          <a:lstStyle/>
          <a:p>
            <a:endParaRPr lang="en-US"/>
          </a:p>
        </p:txBody>
      </p:sp>
      <p:sp>
        <p:nvSpPr>
          <p:cNvPr id="6" name="Freeform 6"/>
          <p:cNvSpPr/>
          <p:nvPr/>
        </p:nvSpPr>
        <p:spPr>
          <a:xfrm>
            <a:off x="9638630" y="0"/>
            <a:ext cx="3105219" cy="360982"/>
          </a:xfrm>
          <a:custGeom>
            <a:avLst/>
            <a:gdLst/>
            <a:ahLst/>
            <a:cxnLst/>
            <a:rect l="l" t="t" r="r" b="b"/>
            <a:pathLst>
              <a:path w="3105219" h="360982">
                <a:moveTo>
                  <a:pt x="0" y="0"/>
                </a:moveTo>
                <a:lnTo>
                  <a:pt x="3105219" y="0"/>
                </a:lnTo>
                <a:lnTo>
                  <a:pt x="3105219" y="360982"/>
                </a:lnTo>
                <a:lnTo>
                  <a:pt x="0" y="360982"/>
                </a:lnTo>
                <a:lnTo>
                  <a:pt x="0" y="0"/>
                </a:lnTo>
                <a:close/>
              </a:path>
            </a:pathLst>
          </a:custGeom>
          <a:blipFill>
            <a:blip r:embed="rId3"/>
            <a:stretch>
              <a:fillRect/>
            </a:stretch>
          </a:blipFill>
        </p:spPr>
        <p:txBody>
          <a:bodyPr/>
          <a:lstStyle/>
          <a:p>
            <a:endParaRPr lang="en-US"/>
          </a:p>
        </p:txBody>
      </p:sp>
      <p:sp>
        <p:nvSpPr>
          <p:cNvPr id="7" name="Freeform 7"/>
          <p:cNvSpPr/>
          <p:nvPr/>
        </p:nvSpPr>
        <p:spPr>
          <a:xfrm>
            <a:off x="12851506" y="0"/>
            <a:ext cx="3105219" cy="360982"/>
          </a:xfrm>
          <a:custGeom>
            <a:avLst/>
            <a:gdLst/>
            <a:ahLst/>
            <a:cxnLst/>
            <a:rect l="l" t="t" r="r" b="b"/>
            <a:pathLst>
              <a:path w="3105219" h="360982">
                <a:moveTo>
                  <a:pt x="0" y="0"/>
                </a:moveTo>
                <a:lnTo>
                  <a:pt x="3105220" y="0"/>
                </a:lnTo>
                <a:lnTo>
                  <a:pt x="3105220" y="360982"/>
                </a:lnTo>
                <a:lnTo>
                  <a:pt x="0" y="360982"/>
                </a:lnTo>
                <a:lnTo>
                  <a:pt x="0" y="0"/>
                </a:lnTo>
                <a:close/>
              </a:path>
            </a:pathLst>
          </a:custGeom>
          <a:blipFill>
            <a:blip r:embed="rId3"/>
            <a:stretch>
              <a:fillRect/>
            </a:stretch>
          </a:blipFill>
        </p:spPr>
        <p:txBody>
          <a:bodyPr/>
          <a:lstStyle/>
          <a:p>
            <a:endParaRPr lang="en-US"/>
          </a:p>
        </p:txBody>
      </p:sp>
      <p:sp>
        <p:nvSpPr>
          <p:cNvPr id="8" name="Freeform 8"/>
          <p:cNvSpPr/>
          <p:nvPr/>
        </p:nvSpPr>
        <p:spPr>
          <a:xfrm>
            <a:off x="16064383" y="0"/>
            <a:ext cx="3105219" cy="360982"/>
          </a:xfrm>
          <a:custGeom>
            <a:avLst/>
            <a:gdLst/>
            <a:ahLst/>
            <a:cxnLst/>
            <a:rect l="l" t="t" r="r" b="b"/>
            <a:pathLst>
              <a:path w="3105219" h="360982">
                <a:moveTo>
                  <a:pt x="0" y="0"/>
                </a:moveTo>
                <a:lnTo>
                  <a:pt x="3105219" y="0"/>
                </a:lnTo>
                <a:lnTo>
                  <a:pt x="3105219" y="360982"/>
                </a:lnTo>
                <a:lnTo>
                  <a:pt x="0" y="360982"/>
                </a:lnTo>
                <a:lnTo>
                  <a:pt x="0" y="0"/>
                </a:lnTo>
                <a:close/>
              </a:path>
            </a:pathLst>
          </a:custGeom>
          <a:blipFill>
            <a:blip r:embed="rId3"/>
            <a:stretch>
              <a:fillRect/>
            </a:stretch>
          </a:blipFill>
        </p:spPr>
        <p:txBody>
          <a:bodyPr/>
          <a:lstStyle/>
          <a:p>
            <a:endParaRPr lang="en-US"/>
          </a:p>
        </p:txBody>
      </p:sp>
      <p:sp>
        <p:nvSpPr>
          <p:cNvPr id="9" name="Freeform 9"/>
          <p:cNvSpPr/>
          <p:nvPr/>
        </p:nvSpPr>
        <p:spPr>
          <a:xfrm>
            <a:off x="0" y="9941454"/>
            <a:ext cx="3105219" cy="360982"/>
          </a:xfrm>
          <a:custGeom>
            <a:avLst/>
            <a:gdLst/>
            <a:ahLst/>
            <a:cxnLst/>
            <a:rect l="l" t="t" r="r" b="b"/>
            <a:pathLst>
              <a:path w="3105219" h="360982">
                <a:moveTo>
                  <a:pt x="0" y="0"/>
                </a:moveTo>
                <a:lnTo>
                  <a:pt x="3105219" y="0"/>
                </a:lnTo>
                <a:lnTo>
                  <a:pt x="3105219" y="360982"/>
                </a:lnTo>
                <a:lnTo>
                  <a:pt x="0" y="360982"/>
                </a:lnTo>
                <a:lnTo>
                  <a:pt x="0" y="0"/>
                </a:lnTo>
                <a:close/>
              </a:path>
            </a:pathLst>
          </a:custGeom>
          <a:blipFill>
            <a:blip r:embed="rId3"/>
            <a:stretch>
              <a:fillRect/>
            </a:stretch>
          </a:blipFill>
        </p:spPr>
        <p:txBody>
          <a:bodyPr/>
          <a:lstStyle/>
          <a:p>
            <a:endParaRPr lang="en-US"/>
          </a:p>
        </p:txBody>
      </p:sp>
      <p:sp>
        <p:nvSpPr>
          <p:cNvPr id="10" name="Freeform 10"/>
          <p:cNvSpPr/>
          <p:nvPr/>
        </p:nvSpPr>
        <p:spPr>
          <a:xfrm>
            <a:off x="3212877" y="9941454"/>
            <a:ext cx="3105219" cy="360982"/>
          </a:xfrm>
          <a:custGeom>
            <a:avLst/>
            <a:gdLst/>
            <a:ahLst/>
            <a:cxnLst/>
            <a:rect l="l" t="t" r="r" b="b"/>
            <a:pathLst>
              <a:path w="3105219" h="360982">
                <a:moveTo>
                  <a:pt x="0" y="0"/>
                </a:moveTo>
                <a:lnTo>
                  <a:pt x="3105219" y="0"/>
                </a:lnTo>
                <a:lnTo>
                  <a:pt x="3105219" y="360982"/>
                </a:lnTo>
                <a:lnTo>
                  <a:pt x="0" y="360982"/>
                </a:lnTo>
                <a:lnTo>
                  <a:pt x="0" y="0"/>
                </a:lnTo>
                <a:close/>
              </a:path>
            </a:pathLst>
          </a:custGeom>
          <a:blipFill>
            <a:blip r:embed="rId3"/>
            <a:stretch>
              <a:fillRect/>
            </a:stretch>
          </a:blipFill>
        </p:spPr>
        <p:txBody>
          <a:bodyPr/>
          <a:lstStyle/>
          <a:p>
            <a:endParaRPr lang="en-US"/>
          </a:p>
        </p:txBody>
      </p:sp>
      <p:sp>
        <p:nvSpPr>
          <p:cNvPr id="11" name="Freeform 11"/>
          <p:cNvSpPr/>
          <p:nvPr/>
        </p:nvSpPr>
        <p:spPr>
          <a:xfrm>
            <a:off x="6425753" y="9941454"/>
            <a:ext cx="3105219" cy="360982"/>
          </a:xfrm>
          <a:custGeom>
            <a:avLst/>
            <a:gdLst/>
            <a:ahLst/>
            <a:cxnLst/>
            <a:rect l="l" t="t" r="r" b="b"/>
            <a:pathLst>
              <a:path w="3105219" h="360982">
                <a:moveTo>
                  <a:pt x="0" y="0"/>
                </a:moveTo>
                <a:lnTo>
                  <a:pt x="3105219" y="0"/>
                </a:lnTo>
                <a:lnTo>
                  <a:pt x="3105219" y="360982"/>
                </a:lnTo>
                <a:lnTo>
                  <a:pt x="0" y="360982"/>
                </a:lnTo>
                <a:lnTo>
                  <a:pt x="0" y="0"/>
                </a:lnTo>
                <a:close/>
              </a:path>
            </a:pathLst>
          </a:custGeom>
          <a:blipFill>
            <a:blip r:embed="rId3"/>
            <a:stretch>
              <a:fillRect/>
            </a:stretch>
          </a:blipFill>
        </p:spPr>
        <p:txBody>
          <a:bodyPr/>
          <a:lstStyle/>
          <a:p>
            <a:endParaRPr lang="en-US"/>
          </a:p>
        </p:txBody>
      </p:sp>
      <p:sp>
        <p:nvSpPr>
          <p:cNvPr id="12" name="Freeform 12"/>
          <p:cNvSpPr/>
          <p:nvPr/>
        </p:nvSpPr>
        <p:spPr>
          <a:xfrm>
            <a:off x="9638630" y="9941454"/>
            <a:ext cx="3105219" cy="360982"/>
          </a:xfrm>
          <a:custGeom>
            <a:avLst/>
            <a:gdLst/>
            <a:ahLst/>
            <a:cxnLst/>
            <a:rect l="l" t="t" r="r" b="b"/>
            <a:pathLst>
              <a:path w="3105219" h="360982">
                <a:moveTo>
                  <a:pt x="0" y="0"/>
                </a:moveTo>
                <a:lnTo>
                  <a:pt x="3105219" y="0"/>
                </a:lnTo>
                <a:lnTo>
                  <a:pt x="3105219" y="360982"/>
                </a:lnTo>
                <a:lnTo>
                  <a:pt x="0" y="360982"/>
                </a:lnTo>
                <a:lnTo>
                  <a:pt x="0" y="0"/>
                </a:lnTo>
                <a:close/>
              </a:path>
            </a:pathLst>
          </a:custGeom>
          <a:blipFill>
            <a:blip r:embed="rId3"/>
            <a:stretch>
              <a:fillRect/>
            </a:stretch>
          </a:blipFill>
        </p:spPr>
        <p:txBody>
          <a:bodyPr/>
          <a:lstStyle/>
          <a:p>
            <a:endParaRPr lang="en-US"/>
          </a:p>
        </p:txBody>
      </p:sp>
      <p:sp>
        <p:nvSpPr>
          <p:cNvPr id="13" name="Freeform 13"/>
          <p:cNvSpPr/>
          <p:nvPr/>
        </p:nvSpPr>
        <p:spPr>
          <a:xfrm>
            <a:off x="12851506" y="9941454"/>
            <a:ext cx="3105219" cy="360982"/>
          </a:xfrm>
          <a:custGeom>
            <a:avLst/>
            <a:gdLst/>
            <a:ahLst/>
            <a:cxnLst/>
            <a:rect l="l" t="t" r="r" b="b"/>
            <a:pathLst>
              <a:path w="3105219" h="360982">
                <a:moveTo>
                  <a:pt x="0" y="0"/>
                </a:moveTo>
                <a:lnTo>
                  <a:pt x="3105220" y="0"/>
                </a:lnTo>
                <a:lnTo>
                  <a:pt x="3105220" y="360982"/>
                </a:lnTo>
                <a:lnTo>
                  <a:pt x="0" y="360982"/>
                </a:lnTo>
                <a:lnTo>
                  <a:pt x="0" y="0"/>
                </a:lnTo>
                <a:close/>
              </a:path>
            </a:pathLst>
          </a:custGeom>
          <a:blipFill>
            <a:blip r:embed="rId3"/>
            <a:stretch>
              <a:fillRect/>
            </a:stretch>
          </a:blipFill>
        </p:spPr>
        <p:txBody>
          <a:bodyPr/>
          <a:lstStyle/>
          <a:p>
            <a:endParaRPr lang="en-US"/>
          </a:p>
        </p:txBody>
      </p:sp>
      <p:sp>
        <p:nvSpPr>
          <p:cNvPr id="14" name="Freeform 14"/>
          <p:cNvSpPr/>
          <p:nvPr/>
        </p:nvSpPr>
        <p:spPr>
          <a:xfrm>
            <a:off x="16064383" y="9941454"/>
            <a:ext cx="3105219" cy="360982"/>
          </a:xfrm>
          <a:custGeom>
            <a:avLst/>
            <a:gdLst/>
            <a:ahLst/>
            <a:cxnLst/>
            <a:rect l="l" t="t" r="r" b="b"/>
            <a:pathLst>
              <a:path w="3105219" h="360982">
                <a:moveTo>
                  <a:pt x="0" y="0"/>
                </a:moveTo>
                <a:lnTo>
                  <a:pt x="3105219" y="0"/>
                </a:lnTo>
                <a:lnTo>
                  <a:pt x="3105219" y="360982"/>
                </a:lnTo>
                <a:lnTo>
                  <a:pt x="0" y="360982"/>
                </a:lnTo>
                <a:lnTo>
                  <a:pt x="0" y="0"/>
                </a:lnTo>
                <a:close/>
              </a:path>
            </a:pathLst>
          </a:custGeom>
          <a:blipFill>
            <a:blip r:embed="rId3"/>
            <a:stretch>
              <a:fillRect/>
            </a:stretch>
          </a:blipFill>
        </p:spPr>
        <p:txBody>
          <a:bodyPr/>
          <a:lstStyle/>
          <a:p>
            <a:endParaRPr lang="en-US"/>
          </a:p>
        </p:txBody>
      </p:sp>
      <p:sp>
        <p:nvSpPr>
          <p:cNvPr id="15" name="TextBox 15"/>
          <p:cNvSpPr txBox="1"/>
          <p:nvPr/>
        </p:nvSpPr>
        <p:spPr>
          <a:xfrm>
            <a:off x="5715000" y="1071350"/>
            <a:ext cx="6260827" cy="1477652"/>
          </a:xfrm>
          <a:prstGeom prst="rect">
            <a:avLst/>
          </a:prstGeom>
        </p:spPr>
        <p:txBody>
          <a:bodyPr wrap="square" lIns="0" tIns="0" rIns="0" bIns="0" rtlCol="0" anchor="t">
            <a:spAutoFit/>
          </a:bodyPr>
          <a:lstStyle/>
          <a:p>
            <a:pPr algn="ctr">
              <a:lnSpc>
                <a:spcPts val="12739"/>
              </a:lnSpc>
              <a:spcBef>
                <a:spcPct val="0"/>
              </a:spcBef>
            </a:pPr>
            <a:r>
              <a:rPr lang="en-US" sz="6999" dirty="0">
                <a:solidFill>
                  <a:srgbClr val="EF2023"/>
                </a:solidFill>
                <a:latin typeface="Shrikhand"/>
                <a:ea typeface="Shrikhand"/>
                <a:cs typeface="Shrikhand"/>
                <a:sym typeface="Shrikhand"/>
              </a:rPr>
              <a:t>Let’s Reflect</a:t>
            </a:r>
          </a:p>
        </p:txBody>
      </p:sp>
      <p:sp>
        <p:nvSpPr>
          <p:cNvPr id="16" name="TextBox 16"/>
          <p:cNvSpPr txBox="1"/>
          <p:nvPr/>
        </p:nvSpPr>
        <p:spPr>
          <a:xfrm>
            <a:off x="503463" y="3459396"/>
            <a:ext cx="16755837" cy="775462"/>
          </a:xfrm>
          <a:prstGeom prst="rect">
            <a:avLst/>
          </a:prstGeom>
        </p:spPr>
        <p:txBody>
          <a:bodyPr lIns="0" tIns="0" rIns="0" bIns="0" rtlCol="0" anchor="t">
            <a:spAutoFit/>
          </a:bodyPr>
          <a:lstStyle/>
          <a:p>
            <a:pPr algn="ctr">
              <a:lnSpc>
                <a:spcPts val="6733"/>
              </a:lnSpc>
              <a:spcBef>
                <a:spcPct val="0"/>
              </a:spcBef>
            </a:pPr>
            <a:r>
              <a:rPr lang="en-US" sz="3699">
                <a:solidFill>
                  <a:srgbClr val="344EDC"/>
                </a:solidFill>
                <a:latin typeface="Fredoka"/>
                <a:ea typeface="Fredoka"/>
                <a:cs typeface="Fredoka"/>
                <a:sym typeface="Fredoka"/>
              </a:rPr>
              <a:t>Why do we need rules to make our classroom a safe and happy place?</a:t>
            </a:r>
          </a:p>
        </p:txBody>
      </p:sp>
      <p:sp>
        <p:nvSpPr>
          <p:cNvPr id="17" name="TextBox 17"/>
          <p:cNvSpPr txBox="1"/>
          <p:nvPr/>
        </p:nvSpPr>
        <p:spPr>
          <a:xfrm>
            <a:off x="766082" y="5812979"/>
            <a:ext cx="16755837" cy="775462"/>
          </a:xfrm>
          <a:prstGeom prst="rect">
            <a:avLst/>
          </a:prstGeom>
        </p:spPr>
        <p:txBody>
          <a:bodyPr lIns="0" tIns="0" rIns="0" bIns="0" rtlCol="0" anchor="t">
            <a:spAutoFit/>
          </a:bodyPr>
          <a:lstStyle/>
          <a:p>
            <a:pPr algn="ctr">
              <a:lnSpc>
                <a:spcPts val="6733"/>
              </a:lnSpc>
              <a:spcBef>
                <a:spcPct val="0"/>
              </a:spcBef>
            </a:pPr>
            <a:r>
              <a:rPr lang="en-US" sz="3699">
                <a:solidFill>
                  <a:srgbClr val="EF2023"/>
                </a:solidFill>
                <a:latin typeface="Fredoka"/>
                <a:ea typeface="Fredoka"/>
                <a:cs typeface="Fredoka"/>
                <a:sym typeface="Fredoka"/>
              </a:rPr>
              <a:t>Do you think the rules we chose are fair to everyone?  Why or why not?</a:t>
            </a:r>
          </a:p>
        </p:txBody>
      </p:sp>
      <p:sp>
        <p:nvSpPr>
          <p:cNvPr id="18" name="TextBox 18"/>
          <p:cNvSpPr txBox="1"/>
          <p:nvPr/>
        </p:nvSpPr>
        <p:spPr>
          <a:xfrm>
            <a:off x="587235" y="7877245"/>
            <a:ext cx="17113529" cy="775462"/>
          </a:xfrm>
          <a:prstGeom prst="rect">
            <a:avLst/>
          </a:prstGeom>
        </p:spPr>
        <p:txBody>
          <a:bodyPr lIns="0" tIns="0" rIns="0" bIns="0" rtlCol="0" anchor="t">
            <a:spAutoFit/>
          </a:bodyPr>
          <a:lstStyle/>
          <a:p>
            <a:pPr algn="ctr">
              <a:lnSpc>
                <a:spcPts val="6733"/>
              </a:lnSpc>
              <a:spcBef>
                <a:spcPct val="0"/>
              </a:spcBef>
            </a:pPr>
            <a:r>
              <a:rPr lang="en-US" sz="3699">
                <a:solidFill>
                  <a:srgbClr val="344EDC"/>
                </a:solidFill>
                <a:latin typeface="Fredoka"/>
                <a:ea typeface="Fredoka"/>
                <a:cs typeface="Fredoka"/>
                <a:sym typeface="Fredoka"/>
              </a:rPr>
              <a:t>If you were a teacher, would you choose the same rules? Why or why not?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887925" cy="12867399"/>
          </a:xfrm>
          <a:custGeom>
            <a:avLst/>
            <a:gdLst/>
            <a:ahLst/>
            <a:cxnLst/>
            <a:rect l="l" t="t" r="r" b="b"/>
            <a:pathLst>
              <a:path w="18887925" h="12867399">
                <a:moveTo>
                  <a:pt x="0" y="0"/>
                </a:moveTo>
                <a:lnTo>
                  <a:pt x="18887925" y="0"/>
                </a:lnTo>
                <a:lnTo>
                  <a:pt x="18887925" y="12867399"/>
                </a:lnTo>
                <a:lnTo>
                  <a:pt x="0" y="12867399"/>
                </a:lnTo>
                <a:lnTo>
                  <a:pt x="0" y="0"/>
                </a:lnTo>
                <a:close/>
              </a:path>
            </a:pathLst>
          </a:custGeom>
          <a:blipFill>
            <a:blip r:embed="rId2"/>
            <a:stretch>
              <a:fillRect/>
            </a:stretch>
          </a:blipFill>
        </p:spPr>
        <p:txBody>
          <a:bodyPr/>
          <a:lstStyle/>
          <a:p>
            <a:endParaRPr lang="en-US"/>
          </a:p>
        </p:txBody>
      </p:sp>
      <p:sp>
        <p:nvSpPr>
          <p:cNvPr id="3" name="Freeform 3"/>
          <p:cNvSpPr/>
          <p:nvPr/>
        </p:nvSpPr>
        <p:spPr>
          <a:xfrm>
            <a:off x="0" y="0"/>
            <a:ext cx="3105219" cy="360982"/>
          </a:xfrm>
          <a:custGeom>
            <a:avLst/>
            <a:gdLst/>
            <a:ahLst/>
            <a:cxnLst/>
            <a:rect l="l" t="t" r="r" b="b"/>
            <a:pathLst>
              <a:path w="3105219" h="360982">
                <a:moveTo>
                  <a:pt x="0" y="0"/>
                </a:moveTo>
                <a:lnTo>
                  <a:pt x="3105219" y="0"/>
                </a:lnTo>
                <a:lnTo>
                  <a:pt x="3105219" y="360982"/>
                </a:lnTo>
                <a:lnTo>
                  <a:pt x="0" y="360982"/>
                </a:lnTo>
                <a:lnTo>
                  <a:pt x="0" y="0"/>
                </a:lnTo>
                <a:close/>
              </a:path>
            </a:pathLst>
          </a:custGeom>
          <a:blipFill>
            <a:blip r:embed="rId3"/>
            <a:stretch>
              <a:fillRect/>
            </a:stretch>
          </a:blipFill>
        </p:spPr>
        <p:txBody>
          <a:bodyPr/>
          <a:lstStyle/>
          <a:p>
            <a:endParaRPr lang="en-US"/>
          </a:p>
        </p:txBody>
      </p:sp>
      <p:sp>
        <p:nvSpPr>
          <p:cNvPr id="4" name="Freeform 4"/>
          <p:cNvSpPr/>
          <p:nvPr/>
        </p:nvSpPr>
        <p:spPr>
          <a:xfrm>
            <a:off x="3212877" y="0"/>
            <a:ext cx="3105219" cy="360982"/>
          </a:xfrm>
          <a:custGeom>
            <a:avLst/>
            <a:gdLst/>
            <a:ahLst/>
            <a:cxnLst/>
            <a:rect l="l" t="t" r="r" b="b"/>
            <a:pathLst>
              <a:path w="3105219" h="360982">
                <a:moveTo>
                  <a:pt x="0" y="0"/>
                </a:moveTo>
                <a:lnTo>
                  <a:pt x="3105219" y="0"/>
                </a:lnTo>
                <a:lnTo>
                  <a:pt x="3105219" y="360982"/>
                </a:lnTo>
                <a:lnTo>
                  <a:pt x="0" y="360982"/>
                </a:lnTo>
                <a:lnTo>
                  <a:pt x="0" y="0"/>
                </a:lnTo>
                <a:close/>
              </a:path>
            </a:pathLst>
          </a:custGeom>
          <a:blipFill>
            <a:blip r:embed="rId3"/>
            <a:stretch>
              <a:fillRect/>
            </a:stretch>
          </a:blipFill>
        </p:spPr>
        <p:txBody>
          <a:bodyPr/>
          <a:lstStyle/>
          <a:p>
            <a:endParaRPr lang="en-US"/>
          </a:p>
        </p:txBody>
      </p:sp>
      <p:sp>
        <p:nvSpPr>
          <p:cNvPr id="5" name="Freeform 5"/>
          <p:cNvSpPr/>
          <p:nvPr/>
        </p:nvSpPr>
        <p:spPr>
          <a:xfrm>
            <a:off x="6425753" y="0"/>
            <a:ext cx="3105219" cy="360982"/>
          </a:xfrm>
          <a:custGeom>
            <a:avLst/>
            <a:gdLst/>
            <a:ahLst/>
            <a:cxnLst/>
            <a:rect l="l" t="t" r="r" b="b"/>
            <a:pathLst>
              <a:path w="3105219" h="360982">
                <a:moveTo>
                  <a:pt x="0" y="0"/>
                </a:moveTo>
                <a:lnTo>
                  <a:pt x="3105219" y="0"/>
                </a:lnTo>
                <a:lnTo>
                  <a:pt x="3105219" y="360982"/>
                </a:lnTo>
                <a:lnTo>
                  <a:pt x="0" y="360982"/>
                </a:lnTo>
                <a:lnTo>
                  <a:pt x="0" y="0"/>
                </a:lnTo>
                <a:close/>
              </a:path>
            </a:pathLst>
          </a:custGeom>
          <a:blipFill>
            <a:blip r:embed="rId3"/>
            <a:stretch>
              <a:fillRect/>
            </a:stretch>
          </a:blipFill>
        </p:spPr>
        <p:txBody>
          <a:bodyPr/>
          <a:lstStyle/>
          <a:p>
            <a:endParaRPr lang="en-US"/>
          </a:p>
        </p:txBody>
      </p:sp>
      <p:sp>
        <p:nvSpPr>
          <p:cNvPr id="6" name="Freeform 6"/>
          <p:cNvSpPr/>
          <p:nvPr/>
        </p:nvSpPr>
        <p:spPr>
          <a:xfrm>
            <a:off x="9638630" y="0"/>
            <a:ext cx="3105219" cy="360982"/>
          </a:xfrm>
          <a:custGeom>
            <a:avLst/>
            <a:gdLst/>
            <a:ahLst/>
            <a:cxnLst/>
            <a:rect l="l" t="t" r="r" b="b"/>
            <a:pathLst>
              <a:path w="3105219" h="360982">
                <a:moveTo>
                  <a:pt x="0" y="0"/>
                </a:moveTo>
                <a:lnTo>
                  <a:pt x="3105219" y="0"/>
                </a:lnTo>
                <a:lnTo>
                  <a:pt x="3105219" y="360982"/>
                </a:lnTo>
                <a:lnTo>
                  <a:pt x="0" y="360982"/>
                </a:lnTo>
                <a:lnTo>
                  <a:pt x="0" y="0"/>
                </a:lnTo>
                <a:close/>
              </a:path>
            </a:pathLst>
          </a:custGeom>
          <a:blipFill>
            <a:blip r:embed="rId3"/>
            <a:stretch>
              <a:fillRect/>
            </a:stretch>
          </a:blipFill>
        </p:spPr>
        <p:txBody>
          <a:bodyPr/>
          <a:lstStyle/>
          <a:p>
            <a:endParaRPr lang="en-US"/>
          </a:p>
        </p:txBody>
      </p:sp>
      <p:sp>
        <p:nvSpPr>
          <p:cNvPr id="7" name="Freeform 7"/>
          <p:cNvSpPr/>
          <p:nvPr/>
        </p:nvSpPr>
        <p:spPr>
          <a:xfrm>
            <a:off x="12851506" y="0"/>
            <a:ext cx="3105219" cy="360982"/>
          </a:xfrm>
          <a:custGeom>
            <a:avLst/>
            <a:gdLst/>
            <a:ahLst/>
            <a:cxnLst/>
            <a:rect l="l" t="t" r="r" b="b"/>
            <a:pathLst>
              <a:path w="3105219" h="360982">
                <a:moveTo>
                  <a:pt x="0" y="0"/>
                </a:moveTo>
                <a:lnTo>
                  <a:pt x="3105220" y="0"/>
                </a:lnTo>
                <a:lnTo>
                  <a:pt x="3105220" y="360982"/>
                </a:lnTo>
                <a:lnTo>
                  <a:pt x="0" y="360982"/>
                </a:lnTo>
                <a:lnTo>
                  <a:pt x="0" y="0"/>
                </a:lnTo>
                <a:close/>
              </a:path>
            </a:pathLst>
          </a:custGeom>
          <a:blipFill>
            <a:blip r:embed="rId3"/>
            <a:stretch>
              <a:fillRect/>
            </a:stretch>
          </a:blipFill>
        </p:spPr>
        <p:txBody>
          <a:bodyPr/>
          <a:lstStyle/>
          <a:p>
            <a:endParaRPr lang="en-US"/>
          </a:p>
        </p:txBody>
      </p:sp>
      <p:sp>
        <p:nvSpPr>
          <p:cNvPr id="8" name="Freeform 8"/>
          <p:cNvSpPr/>
          <p:nvPr/>
        </p:nvSpPr>
        <p:spPr>
          <a:xfrm>
            <a:off x="16064383" y="0"/>
            <a:ext cx="3105219" cy="360982"/>
          </a:xfrm>
          <a:custGeom>
            <a:avLst/>
            <a:gdLst/>
            <a:ahLst/>
            <a:cxnLst/>
            <a:rect l="l" t="t" r="r" b="b"/>
            <a:pathLst>
              <a:path w="3105219" h="360982">
                <a:moveTo>
                  <a:pt x="0" y="0"/>
                </a:moveTo>
                <a:lnTo>
                  <a:pt x="3105219" y="0"/>
                </a:lnTo>
                <a:lnTo>
                  <a:pt x="3105219" y="360982"/>
                </a:lnTo>
                <a:lnTo>
                  <a:pt x="0" y="360982"/>
                </a:lnTo>
                <a:lnTo>
                  <a:pt x="0" y="0"/>
                </a:lnTo>
                <a:close/>
              </a:path>
            </a:pathLst>
          </a:custGeom>
          <a:blipFill>
            <a:blip r:embed="rId3"/>
            <a:stretch>
              <a:fillRect/>
            </a:stretch>
          </a:blipFill>
        </p:spPr>
        <p:txBody>
          <a:bodyPr/>
          <a:lstStyle/>
          <a:p>
            <a:endParaRPr lang="en-US"/>
          </a:p>
        </p:txBody>
      </p:sp>
      <p:sp>
        <p:nvSpPr>
          <p:cNvPr id="9" name="Freeform 9"/>
          <p:cNvSpPr/>
          <p:nvPr/>
        </p:nvSpPr>
        <p:spPr>
          <a:xfrm>
            <a:off x="0" y="9941454"/>
            <a:ext cx="3105219" cy="360982"/>
          </a:xfrm>
          <a:custGeom>
            <a:avLst/>
            <a:gdLst/>
            <a:ahLst/>
            <a:cxnLst/>
            <a:rect l="l" t="t" r="r" b="b"/>
            <a:pathLst>
              <a:path w="3105219" h="360982">
                <a:moveTo>
                  <a:pt x="0" y="0"/>
                </a:moveTo>
                <a:lnTo>
                  <a:pt x="3105219" y="0"/>
                </a:lnTo>
                <a:lnTo>
                  <a:pt x="3105219" y="360982"/>
                </a:lnTo>
                <a:lnTo>
                  <a:pt x="0" y="360982"/>
                </a:lnTo>
                <a:lnTo>
                  <a:pt x="0" y="0"/>
                </a:lnTo>
                <a:close/>
              </a:path>
            </a:pathLst>
          </a:custGeom>
          <a:blipFill>
            <a:blip r:embed="rId3"/>
            <a:stretch>
              <a:fillRect/>
            </a:stretch>
          </a:blipFill>
        </p:spPr>
        <p:txBody>
          <a:bodyPr/>
          <a:lstStyle/>
          <a:p>
            <a:endParaRPr lang="en-US"/>
          </a:p>
        </p:txBody>
      </p:sp>
      <p:sp>
        <p:nvSpPr>
          <p:cNvPr id="10" name="Freeform 10"/>
          <p:cNvSpPr/>
          <p:nvPr/>
        </p:nvSpPr>
        <p:spPr>
          <a:xfrm>
            <a:off x="3212877" y="9941454"/>
            <a:ext cx="3105219" cy="360982"/>
          </a:xfrm>
          <a:custGeom>
            <a:avLst/>
            <a:gdLst/>
            <a:ahLst/>
            <a:cxnLst/>
            <a:rect l="l" t="t" r="r" b="b"/>
            <a:pathLst>
              <a:path w="3105219" h="360982">
                <a:moveTo>
                  <a:pt x="0" y="0"/>
                </a:moveTo>
                <a:lnTo>
                  <a:pt x="3105219" y="0"/>
                </a:lnTo>
                <a:lnTo>
                  <a:pt x="3105219" y="360982"/>
                </a:lnTo>
                <a:lnTo>
                  <a:pt x="0" y="360982"/>
                </a:lnTo>
                <a:lnTo>
                  <a:pt x="0" y="0"/>
                </a:lnTo>
                <a:close/>
              </a:path>
            </a:pathLst>
          </a:custGeom>
          <a:blipFill>
            <a:blip r:embed="rId3"/>
            <a:stretch>
              <a:fillRect/>
            </a:stretch>
          </a:blipFill>
        </p:spPr>
        <p:txBody>
          <a:bodyPr/>
          <a:lstStyle/>
          <a:p>
            <a:endParaRPr lang="en-US"/>
          </a:p>
        </p:txBody>
      </p:sp>
      <p:sp>
        <p:nvSpPr>
          <p:cNvPr id="11" name="Freeform 11"/>
          <p:cNvSpPr/>
          <p:nvPr/>
        </p:nvSpPr>
        <p:spPr>
          <a:xfrm>
            <a:off x="6425753" y="9941454"/>
            <a:ext cx="3105219" cy="360982"/>
          </a:xfrm>
          <a:custGeom>
            <a:avLst/>
            <a:gdLst/>
            <a:ahLst/>
            <a:cxnLst/>
            <a:rect l="l" t="t" r="r" b="b"/>
            <a:pathLst>
              <a:path w="3105219" h="360982">
                <a:moveTo>
                  <a:pt x="0" y="0"/>
                </a:moveTo>
                <a:lnTo>
                  <a:pt x="3105219" y="0"/>
                </a:lnTo>
                <a:lnTo>
                  <a:pt x="3105219" y="360982"/>
                </a:lnTo>
                <a:lnTo>
                  <a:pt x="0" y="360982"/>
                </a:lnTo>
                <a:lnTo>
                  <a:pt x="0" y="0"/>
                </a:lnTo>
                <a:close/>
              </a:path>
            </a:pathLst>
          </a:custGeom>
          <a:blipFill>
            <a:blip r:embed="rId3"/>
            <a:stretch>
              <a:fillRect/>
            </a:stretch>
          </a:blipFill>
        </p:spPr>
        <p:txBody>
          <a:bodyPr/>
          <a:lstStyle/>
          <a:p>
            <a:endParaRPr lang="en-US"/>
          </a:p>
        </p:txBody>
      </p:sp>
      <p:sp>
        <p:nvSpPr>
          <p:cNvPr id="12" name="Freeform 12"/>
          <p:cNvSpPr/>
          <p:nvPr/>
        </p:nvSpPr>
        <p:spPr>
          <a:xfrm>
            <a:off x="9638630" y="9941454"/>
            <a:ext cx="3105219" cy="360982"/>
          </a:xfrm>
          <a:custGeom>
            <a:avLst/>
            <a:gdLst/>
            <a:ahLst/>
            <a:cxnLst/>
            <a:rect l="l" t="t" r="r" b="b"/>
            <a:pathLst>
              <a:path w="3105219" h="360982">
                <a:moveTo>
                  <a:pt x="0" y="0"/>
                </a:moveTo>
                <a:lnTo>
                  <a:pt x="3105219" y="0"/>
                </a:lnTo>
                <a:lnTo>
                  <a:pt x="3105219" y="360982"/>
                </a:lnTo>
                <a:lnTo>
                  <a:pt x="0" y="360982"/>
                </a:lnTo>
                <a:lnTo>
                  <a:pt x="0" y="0"/>
                </a:lnTo>
                <a:close/>
              </a:path>
            </a:pathLst>
          </a:custGeom>
          <a:blipFill>
            <a:blip r:embed="rId3"/>
            <a:stretch>
              <a:fillRect/>
            </a:stretch>
          </a:blipFill>
        </p:spPr>
        <p:txBody>
          <a:bodyPr/>
          <a:lstStyle/>
          <a:p>
            <a:endParaRPr lang="en-US"/>
          </a:p>
        </p:txBody>
      </p:sp>
      <p:sp>
        <p:nvSpPr>
          <p:cNvPr id="13" name="Freeform 13"/>
          <p:cNvSpPr/>
          <p:nvPr/>
        </p:nvSpPr>
        <p:spPr>
          <a:xfrm>
            <a:off x="12851506" y="9941454"/>
            <a:ext cx="3105219" cy="360982"/>
          </a:xfrm>
          <a:custGeom>
            <a:avLst/>
            <a:gdLst/>
            <a:ahLst/>
            <a:cxnLst/>
            <a:rect l="l" t="t" r="r" b="b"/>
            <a:pathLst>
              <a:path w="3105219" h="360982">
                <a:moveTo>
                  <a:pt x="0" y="0"/>
                </a:moveTo>
                <a:lnTo>
                  <a:pt x="3105220" y="0"/>
                </a:lnTo>
                <a:lnTo>
                  <a:pt x="3105220" y="360982"/>
                </a:lnTo>
                <a:lnTo>
                  <a:pt x="0" y="360982"/>
                </a:lnTo>
                <a:lnTo>
                  <a:pt x="0" y="0"/>
                </a:lnTo>
                <a:close/>
              </a:path>
            </a:pathLst>
          </a:custGeom>
          <a:blipFill>
            <a:blip r:embed="rId3"/>
            <a:stretch>
              <a:fillRect/>
            </a:stretch>
          </a:blipFill>
        </p:spPr>
        <p:txBody>
          <a:bodyPr/>
          <a:lstStyle/>
          <a:p>
            <a:endParaRPr lang="en-US"/>
          </a:p>
        </p:txBody>
      </p:sp>
      <p:sp>
        <p:nvSpPr>
          <p:cNvPr id="14" name="Freeform 14"/>
          <p:cNvSpPr/>
          <p:nvPr/>
        </p:nvSpPr>
        <p:spPr>
          <a:xfrm>
            <a:off x="16064383" y="9941454"/>
            <a:ext cx="3105219" cy="360982"/>
          </a:xfrm>
          <a:custGeom>
            <a:avLst/>
            <a:gdLst/>
            <a:ahLst/>
            <a:cxnLst/>
            <a:rect l="l" t="t" r="r" b="b"/>
            <a:pathLst>
              <a:path w="3105219" h="360982">
                <a:moveTo>
                  <a:pt x="0" y="0"/>
                </a:moveTo>
                <a:lnTo>
                  <a:pt x="3105219" y="0"/>
                </a:lnTo>
                <a:lnTo>
                  <a:pt x="3105219" y="360982"/>
                </a:lnTo>
                <a:lnTo>
                  <a:pt x="0" y="360982"/>
                </a:lnTo>
                <a:lnTo>
                  <a:pt x="0" y="0"/>
                </a:lnTo>
                <a:close/>
              </a:path>
            </a:pathLst>
          </a:custGeom>
          <a:blipFill>
            <a:blip r:embed="rId3"/>
            <a:stretch>
              <a:fillRect/>
            </a:stretch>
          </a:blipFill>
        </p:spPr>
        <p:txBody>
          <a:bodyPr/>
          <a:lstStyle/>
          <a:p>
            <a:endParaRPr lang="en-US"/>
          </a:p>
        </p:txBody>
      </p:sp>
      <p:sp>
        <p:nvSpPr>
          <p:cNvPr id="15" name="TextBox 15"/>
          <p:cNvSpPr txBox="1"/>
          <p:nvPr/>
        </p:nvSpPr>
        <p:spPr>
          <a:xfrm>
            <a:off x="0" y="2063500"/>
            <a:ext cx="18214427" cy="5672130"/>
          </a:xfrm>
          <a:prstGeom prst="rect">
            <a:avLst/>
          </a:prstGeom>
        </p:spPr>
        <p:txBody>
          <a:bodyPr lIns="0" tIns="0" rIns="0" bIns="0" rtlCol="0" anchor="t">
            <a:spAutoFit/>
          </a:bodyPr>
          <a:lstStyle/>
          <a:p>
            <a:pPr algn="ctr">
              <a:lnSpc>
                <a:spcPts val="11255"/>
              </a:lnSpc>
              <a:spcBef>
                <a:spcPct val="0"/>
              </a:spcBef>
            </a:pPr>
            <a:r>
              <a:rPr lang="en-US" sz="6184" dirty="0">
                <a:solidFill>
                  <a:srgbClr val="EF2023"/>
                </a:solidFill>
                <a:latin typeface="Shrikhand"/>
                <a:ea typeface="Shrikhand"/>
                <a:cs typeface="Shrikhand"/>
                <a:sym typeface="Shrikhand"/>
              </a:rPr>
              <a:t>Remember, just like in our country, </a:t>
            </a:r>
            <a:r>
              <a:rPr lang="en-US" sz="6184" dirty="0">
                <a:solidFill>
                  <a:schemeClr val="tx2">
                    <a:lumMod val="60000"/>
                    <a:lumOff val="40000"/>
                  </a:schemeClr>
                </a:solidFill>
                <a:latin typeface="Shrikhand"/>
                <a:ea typeface="Shrikhand"/>
                <a:cs typeface="Shrikhand"/>
                <a:sym typeface="Shrikhand"/>
              </a:rPr>
              <a:t>everyone’s voice matters</a:t>
            </a:r>
            <a:r>
              <a:rPr lang="en-US" sz="6184" dirty="0">
                <a:solidFill>
                  <a:srgbClr val="EF2023"/>
                </a:solidFill>
                <a:latin typeface="Shrikhand"/>
                <a:ea typeface="Shrikhand"/>
                <a:cs typeface="Shrikhand"/>
                <a:sym typeface="Shrikhand"/>
              </a:rPr>
              <a:t>.  And these rules are here to make things </a:t>
            </a:r>
            <a:r>
              <a:rPr lang="en-US" sz="6184" dirty="0">
                <a:solidFill>
                  <a:schemeClr val="tx2">
                    <a:lumMod val="60000"/>
                    <a:lumOff val="40000"/>
                  </a:schemeClr>
                </a:solidFill>
                <a:latin typeface="Shrikhand"/>
                <a:ea typeface="Shrikhand"/>
                <a:cs typeface="Shrikhand"/>
                <a:sym typeface="Shrikhand"/>
              </a:rPr>
              <a:t>fair and safe </a:t>
            </a:r>
            <a:r>
              <a:rPr lang="en-US" sz="6184" dirty="0">
                <a:solidFill>
                  <a:srgbClr val="EF2023"/>
                </a:solidFill>
                <a:latin typeface="Shrikhand"/>
                <a:ea typeface="Shrikhand"/>
                <a:cs typeface="Shrikhand"/>
                <a:sym typeface="Shrikhand"/>
              </a:rPr>
              <a:t>for everyone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46</TotalTime>
  <Words>425</Words>
  <Application>Microsoft Office PowerPoint</Application>
  <PresentationFormat>Custom</PresentationFormat>
  <Paragraphs>38</Paragraphs>
  <Slides>15</Slides>
  <Notes>0</Notes>
  <HiddenSlides>0</HiddenSlides>
  <MMClips>1</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15</vt:i4>
      </vt:variant>
    </vt:vector>
  </HeadingPairs>
  <TitlesOfParts>
    <vt:vector size="20" baseType="lpstr">
      <vt:lpstr>Shrikhand</vt:lpstr>
      <vt:lpstr>Calibri</vt:lpstr>
      <vt:lpstr>Fredoka</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From We the People, to We the Class</dc:title>
  <cp:lastModifiedBy>Townsend, Kristen .</cp:lastModifiedBy>
  <cp:revision>2</cp:revision>
  <dcterms:created xsi:type="dcterms:W3CDTF">2006-08-16T00:00:00Z</dcterms:created>
  <dcterms:modified xsi:type="dcterms:W3CDTF">2026-06-10T14:13:35Z</dcterms:modified>
  <dc:identifier>DAGXb8y6VwY</dc:identifier>
</cp:coreProperties>
</file>