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8288000" cy="10287000"/>
  <p:notesSz cx="6858000" cy="9144000"/>
  <p:embeddedFontLst>
    <p:embeddedFont>
      <p:font typeface="Hit and Run" panose="020B0604020202020204" charset="0"/>
      <p:regular r:id="rId18"/>
    </p:embeddedFont>
    <p:embeddedFont>
      <p:font typeface="Lilita One" panose="020B0604020202020204" charset="0"/>
      <p:regular r:id="rId19"/>
    </p:embeddedFont>
    <p:embeddedFont>
      <p:font typeface="Magnolia Script" panose="020B0604020202020204" charset="0"/>
      <p:regular r:id="rId20"/>
    </p:embeddedFont>
    <p:embeddedFont>
      <p:font typeface="Shrikhand" panose="020B0604020202020204" charset="0"/>
      <p:regular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3" d="100"/>
          <a:sy n="43" d="100"/>
        </p:scale>
        <p:origin x="534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gif"/><Relationship Id="rId3" Type="http://schemas.openxmlformats.org/officeDocument/2006/relationships/image" Target="../media/image3.svg"/><Relationship Id="rId7" Type="http://schemas.openxmlformats.org/officeDocument/2006/relationships/image" Target="../media/image7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Relationship Id="rId9" Type="http://schemas.openxmlformats.org/officeDocument/2006/relationships/image" Target="../media/image9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gif"/><Relationship Id="rId3" Type="http://schemas.openxmlformats.org/officeDocument/2006/relationships/image" Target="../media/image11.svg"/><Relationship Id="rId7" Type="http://schemas.openxmlformats.org/officeDocument/2006/relationships/image" Target="../media/image15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svg"/><Relationship Id="rId4" Type="http://schemas.openxmlformats.org/officeDocument/2006/relationships/image" Target="../media/image18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7" Type="http://schemas.openxmlformats.org/officeDocument/2006/relationships/image" Target="../media/image23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gif"/><Relationship Id="rId4" Type="http://schemas.openxmlformats.org/officeDocument/2006/relationships/image" Target="../media/image20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7" Type="http://schemas.openxmlformats.org/officeDocument/2006/relationships/image" Target="../media/image27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9.jpeg"/><Relationship Id="rId5" Type="http://schemas.openxmlformats.org/officeDocument/2006/relationships/image" Target="../media/image28.png"/><Relationship Id="rId4" Type="http://schemas.openxmlformats.org/officeDocument/2006/relationships/image" Target="../media/image1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8.jpe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3.svg"/><Relationship Id="rId12" Type="http://schemas.openxmlformats.org/officeDocument/2006/relationships/image" Target="../media/image1.sv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32.svg"/><Relationship Id="rId11" Type="http://schemas.openxmlformats.org/officeDocument/2006/relationships/image" Target="../media/image37.png"/><Relationship Id="rId5" Type="http://schemas.openxmlformats.org/officeDocument/2006/relationships/image" Target="../media/image31.png"/><Relationship Id="rId10" Type="http://schemas.openxmlformats.org/officeDocument/2006/relationships/image" Target="../media/image36.png"/><Relationship Id="rId4" Type="http://schemas.openxmlformats.org/officeDocument/2006/relationships/image" Target="../media/image30.svg"/><Relationship Id="rId9" Type="http://schemas.openxmlformats.org/officeDocument/2006/relationships/image" Target="../media/image35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sv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1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0.svg"/><Relationship Id="rId11" Type="http://schemas.openxmlformats.org/officeDocument/2006/relationships/image" Target="../media/image39.jpeg"/><Relationship Id="rId5" Type="http://schemas.openxmlformats.org/officeDocument/2006/relationships/image" Target="../media/image32.svg"/><Relationship Id="rId10" Type="http://schemas.openxmlformats.org/officeDocument/2006/relationships/image" Target="../media/image35.svg"/><Relationship Id="rId4" Type="http://schemas.openxmlformats.org/officeDocument/2006/relationships/image" Target="../media/image1.svg"/><Relationship Id="rId9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microsoft.com/office/2007/relationships/media" Target="../media/media5.mp4"/><Relationship Id="rId7" Type="http://schemas.openxmlformats.org/officeDocument/2006/relationships/image" Target="../media/image40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1.sv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43.jpeg"/><Relationship Id="rId4" Type="http://schemas.openxmlformats.org/officeDocument/2006/relationships/video" Target="../media/media5.mp4"/><Relationship Id="rId9" Type="http://schemas.openxmlformats.org/officeDocument/2006/relationships/image" Target="../media/image4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13" Type="http://schemas.openxmlformats.org/officeDocument/2006/relationships/image" Target="../media/image55.png"/><Relationship Id="rId18" Type="http://schemas.openxmlformats.org/officeDocument/2006/relationships/image" Target="../media/image60.svg"/><Relationship Id="rId3" Type="http://schemas.openxmlformats.org/officeDocument/2006/relationships/image" Target="../media/image1.svg"/><Relationship Id="rId21" Type="http://schemas.openxmlformats.org/officeDocument/2006/relationships/image" Target="../media/image23.png"/><Relationship Id="rId7" Type="http://schemas.openxmlformats.org/officeDocument/2006/relationships/image" Target="../media/image49.svg"/><Relationship Id="rId12" Type="http://schemas.openxmlformats.org/officeDocument/2006/relationships/image" Target="../media/image54.svg"/><Relationship Id="rId17" Type="http://schemas.openxmlformats.org/officeDocument/2006/relationships/image" Target="../media/image59.svg"/><Relationship Id="rId2" Type="http://schemas.openxmlformats.org/officeDocument/2006/relationships/image" Target="../media/image45.svg"/><Relationship Id="rId16" Type="http://schemas.openxmlformats.org/officeDocument/2006/relationships/image" Target="../media/image58.png"/><Relationship Id="rId20" Type="http://schemas.openxmlformats.org/officeDocument/2006/relationships/image" Target="../media/image6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svg"/><Relationship Id="rId11" Type="http://schemas.openxmlformats.org/officeDocument/2006/relationships/image" Target="../media/image53.svg"/><Relationship Id="rId5" Type="http://schemas.openxmlformats.org/officeDocument/2006/relationships/image" Target="../media/image47.svg"/><Relationship Id="rId15" Type="http://schemas.openxmlformats.org/officeDocument/2006/relationships/image" Target="../media/image57.png"/><Relationship Id="rId10" Type="http://schemas.openxmlformats.org/officeDocument/2006/relationships/image" Target="../media/image52.png"/><Relationship Id="rId19" Type="http://schemas.openxmlformats.org/officeDocument/2006/relationships/image" Target="../media/image61.png"/><Relationship Id="rId4" Type="http://schemas.openxmlformats.org/officeDocument/2006/relationships/image" Target="../media/image46.svg"/><Relationship Id="rId9" Type="http://schemas.openxmlformats.org/officeDocument/2006/relationships/image" Target="../media/image51.png"/><Relationship Id="rId14" Type="http://schemas.openxmlformats.org/officeDocument/2006/relationships/image" Target="../media/image56.png"/><Relationship Id="rId22" Type="http://schemas.openxmlformats.org/officeDocument/2006/relationships/image" Target="../media/image6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watch?v=5DbibR7sczI" TargetMode="External"/><Relationship Id="rId4" Type="http://schemas.openxmlformats.org/officeDocument/2006/relationships/image" Target="../media/image65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CE1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1590986" cy="10287000"/>
          </a:xfrm>
          <a:custGeom>
            <a:avLst/>
            <a:gdLst/>
            <a:ahLst/>
            <a:cxnLst/>
            <a:rect l="l" t="t" r="r" b="b"/>
            <a:pathLst>
              <a:path w="11590986" h="10287000">
                <a:moveTo>
                  <a:pt x="0" y="0"/>
                </a:moveTo>
                <a:lnTo>
                  <a:pt x="11590986" y="0"/>
                </a:lnTo>
                <a:lnTo>
                  <a:pt x="11590986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3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1590986" y="0"/>
            <a:ext cx="11590986" cy="10287000"/>
          </a:xfrm>
          <a:custGeom>
            <a:avLst/>
            <a:gdLst/>
            <a:ahLst/>
            <a:cxnLst/>
            <a:rect l="l" t="t" r="r" b="b"/>
            <a:pathLst>
              <a:path w="11590986" h="10287000">
                <a:moveTo>
                  <a:pt x="0" y="0"/>
                </a:moveTo>
                <a:lnTo>
                  <a:pt x="11590986" y="0"/>
                </a:lnTo>
                <a:lnTo>
                  <a:pt x="11590986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3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511286" y="179458"/>
            <a:ext cx="16748014" cy="9462628"/>
          </a:xfrm>
          <a:custGeom>
            <a:avLst/>
            <a:gdLst/>
            <a:ahLst/>
            <a:cxnLst/>
            <a:rect l="l" t="t" r="r" b="b"/>
            <a:pathLst>
              <a:path w="16748014" h="9462628">
                <a:moveTo>
                  <a:pt x="0" y="0"/>
                </a:moveTo>
                <a:lnTo>
                  <a:pt x="16748014" y="0"/>
                </a:lnTo>
                <a:lnTo>
                  <a:pt x="16748014" y="9462628"/>
                </a:lnTo>
                <a:lnTo>
                  <a:pt x="0" y="946262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/>
          <p:nvPr/>
        </p:nvGrpSpPr>
        <p:grpSpPr>
          <a:xfrm>
            <a:off x="1466419" y="464983"/>
            <a:ext cx="10124567" cy="3572900"/>
            <a:chOff x="0" y="0"/>
            <a:chExt cx="12306061" cy="4763867"/>
          </a:xfrm>
        </p:grpSpPr>
        <p:grpSp>
          <p:nvGrpSpPr>
            <p:cNvPr id="6" name="Group 6"/>
            <p:cNvGrpSpPr/>
            <p:nvPr/>
          </p:nvGrpSpPr>
          <p:grpSpPr>
            <a:xfrm>
              <a:off x="0" y="0"/>
              <a:ext cx="12306061" cy="4763867"/>
              <a:chOff x="0" y="0"/>
              <a:chExt cx="2430827" cy="941011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2430827" cy="941011"/>
              </a:xfrm>
              <a:custGeom>
                <a:avLst/>
                <a:gdLst/>
                <a:ahLst/>
                <a:cxnLst/>
                <a:rect l="l" t="t" r="r" b="b"/>
                <a:pathLst>
                  <a:path w="2430827" h="941011">
                    <a:moveTo>
                      <a:pt x="42780" y="0"/>
                    </a:moveTo>
                    <a:lnTo>
                      <a:pt x="2388047" y="0"/>
                    </a:lnTo>
                    <a:cubicBezTo>
                      <a:pt x="2411674" y="0"/>
                      <a:pt x="2430827" y="19153"/>
                      <a:pt x="2430827" y="42780"/>
                    </a:cubicBezTo>
                    <a:lnTo>
                      <a:pt x="2430827" y="898231"/>
                    </a:lnTo>
                    <a:cubicBezTo>
                      <a:pt x="2430827" y="909577"/>
                      <a:pt x="2426320" y="920458"/>
                      <a:pt x="2418297" y="928481"/>
                    </a:cubicBezTo>
                    <a:cubicBezTo>
                      <a:pt x="2410274" y="936503"/>
                      <a:pt x="2399393" y="941011"/>
                      <a:pt x="2388047" y="941011"/>
                    </a:cubicBezTo>
                    <a:lnTo>
                      <a:pt x="42780" y="941011"/>
                    </a:lnTo>
                    <a:cubicBezTo>
                      <a:pt x="31434" y="941011"/>
                      <a:pt x="20553" y="936503"/>
                      <a:pt x="12530" y="928481"/>
                    </a:cubicBezTo>
                    <a:cubicBezTo>
                      <a:pt x="4507" y="920458"/>
                      <a:pt x="0" y="909577"/>
                      <a:pt x="0" y="898231"/>
                    </a:cubicBezTo>
                    <a:lnTo>
                      <a:pt x="0" y="42780"/>
                    </a:lnTo>
                    <a:cubicBezTo>
                      <a:pt x="0" y="31434"/>
                      <a:pt x="4507" y="20553"/>
                      <a:pt x="12530" y="12530"/>
                    </a:cubicBezTo>
                    <a:cubicBezTo>
                      <a:pt x="20553" y="4507"/>
                      <a:pt x="31434" y="0"/>
                      <a:pt x="42780" y="0"/>
                    </a:cubicBezTo>
                    <a:close/>
                  </a:path>
                </a:pathLst>
              </a:custGeom>
              <a:solidFill>
                <a:srgbClr val="3DAB3F"/>
              </a:solidFill>
              <a:ln w="38100" cap="rnd">
                <a:solidFill>
                  <a:srgbClr val="FFDE59"/>
                </a:solidFill>
                <a:prstDash val="lgDash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0" y="-38100"/>
                <a:ext cx="2430827" cy="97911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9" name="TextBox 9"/>
            <p:cNvSpPr txBox="1"/>
            <p:nvPr/>
          </p:nvSpPr>
          <p:spPr>
            <a:xfrm>
              <a:off x="973812" y="-200025"/>
              <a:ext cx="10358438" cy="496389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5168"/>
                </a:lnSpc>
              </a:pPr>
              <a:r>
                <a:rPr lang="en-US" sz="10834">
                  <a:solidFill>
                    <a:srgbClr val="FFDE59"/>
                  </a:solidFill>
                  <a:latin typeface="Shrikhand"/>
                  <a:ea typeface="Shrikhand"/>
                  <a:cs typeface="Shrikhand"/>
                  <a:sym typeface="Shrikhand"/>
                </a:rPr>
                <a:t>Welcome </a:t>
              </a:r>
            </a:p>
            <a:p>
              <a:pPr algn="ctr">
                <a:lnSpc>
                  <a:spcPts val="15168"/>
                </a:lnSpc>
                <a:spcBef>
                  <a:spcPct val="0"/>
                </a:spcBef>
              </a:pPr>
              <a:r>
                <a:rPr lang="en-US" sz="10834">
                  <a:solidFill>
                    <a:srgbClr val="FFDE59"/>
                  </a:solidFill>
                  <a:latin typeface="Shrikhand"/>
                  <a:ea typeface="Shrikhand"/>
                  <a:cs typeface="Shrikhand"/>
                  <a:sym typeface="Shrikhand"/>
                </a:rPr>
                <a:t>Scientists!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4953000" y="4261925"/>
            <a:ext cx="6377732" cy="194925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5168"/>
              </a:lnSpc>
              <a:spcBef>
                <a:spcPct val="0"/>
              </a:spcBef>
            </a:pPr>
            <a:r>
              <a:rPr lang="en-US" sz="10834" dirty="0">
                <a:solidFill>
                  <a:srgbClr val="00BF63"/>
                </a:solidFill>
                <a:latin typeface="Shrikhand"/>
                <a:ea typeface="Shrikhand"/>
                <a:cs typeface="Shrikhand"/>
                <a:sym typeface="Shrikhand"/>
              </a:rPr>
              <a:t>Friction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CE1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1590986" cy="10287000"/>
          </a:xfrm>
          <a:custGeom>
            <a:avLst/>
            <a:gdLst/>
            <a:ahLst/>
            <a:cxnLst/>
            <a:rect l="l" t="t" r="r" b="b"/>
            <a:pathLst>
              <a:path w="11590986" h="10287000">
                <a:moveTo>
                  <a:pt x="0" y="0"/>
                </a:moveTo>
                <a:lnTo>
                  <a:pt x="11590986" y="0"/>
                </a:lnTo>
                <a:lnTo>
                  <a:pt x="11590986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3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1590986" y="0"/>
            <a:ext cx="11590986" cy="10287000"/>
          </a:xfrm>
          <a:custGeom>
            <a:avLst/>
            <a:gdLst/>
            <a:ahLst/>
            <a:cxnLst/>
            <a:rect l="l" t="t" r="r" b="b"/>
            <a:pathLst>
              <a:path w="11590986" h="10287000">
                <a:moveTo>
                  <a:pt x="0" y="0"/>
                </a:moveTo>
                <a:lnTo>
                  <a:pt x="11590986" y="0"/>
                </a:lnTo>
                <a:lnTo>
                  <a:pt x="11590986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3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-240352" y="-412734"/>
            <a:ext cx="7315200" cy="4014216"/>
          </a:xfrm>
          <a:custGeom>
            <a:avLst/>
            <a:gdLst/>
            <a:ahLst/>
            <a:cxnLst/>
            <a:rect l="l" t="t" r="r" b="b"/>
            <a:pathLst>
              <a:path w="7315200" h="4014216">
                <a:moveTo>
                  <a:pt x="0" y="0"/>
                </a:moveTo>
                <a:lnTo>
                  <a:pt x="7315200" y="0"/>
                </a:lnTo>
                <a:lnTo>
                  <a:pt x="7315200" y="4014216"/>
                </a:lnTo>
                <a:lnTo>
                  <a:pt x="0" y="401421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flipH="1" flipV="1">
            <a:off x="10972800" y="6272784"/>
            <a:ext cx="7315200" cy="4014216"/>
          </a:xfrm>
          <a:custGeom>
            <a:avLst/>
            <a:gdLst/>
            <a:ahLst/>
            <a:cxnLst/>
            <a:rect l="l" t="t" r="r" b="b"/>
            <a:pathLst>
              <a:path w="7315200" h="4014216">
                <a:moveTo>
                  <a:pt x="7315200" y="4014216"/>
                </a:moveTo>
                <a:lnTo>
                  <a:pt x="0" y="4014216"/>
                </a:lnTo>
                <a:lnTo>
                  <a:pt x="0" y="0"/>
                </a:lnTo>
                <a:lnTo>
                  <a:pt x="7315200" y="0"/>
                </a:lnTo>
                <a:lnTo>
                  <a:pt x="7315200" y="4014216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3659767" y="1594374"/>
            <a:ext cx="2791497" cy="3204013"/>
          </a:xfrm>
          <a:custGeom>
            <a:avLst/>
            <a:gdLst/>
            <a:ahLst/>
            <a:cxnLst/>
            <a:rect l="l" t="t" r="r" b="b"/>
            <a:pathLst>
              <a:path w="2791497" h="3204013">
                <a:moveTo>
                  <a:pt x="0" y="0"/>
                </a:moveTo>
                <a:lnTo>
                  <a:pt x="2791497" y="0"/>
                </a:lnTo>
                <a:lnTo>
                  <a:pt x="2791497" y="3204013"/>
                </a:lnTo>
                <a:lnTo>
                  <a:pt x="0" y="320401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9430294" y="1028700"/>
            <a:ext cx="4863912" cy="3933689"/>
          </a:xfrm>
          <a:custGeom>
            <a:avLst/>
            <a:gdLst/>
            <a:ahLst/>
            <a:cxnLst/>
            <a:rect l="l" t="t" r="r" b="b"/>
            <a:pathLst>
              <a:path w="4863912" h="3933689">
                <a:moveTo>
                  <a:pt x="0" y="0"/>
                </a:moveTo>
                <a:lnTo>
                  <a:pt x="4863912" y="0"/>
                </a:lnTo>
                <a:lnTo>
                  <a:pt x="4863912" y="3933689"/>
                </a:lnTo>
                <a:lnTo>
                  <a:pt x="0" y="393368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1787533" y="5505639"/>
            <a:ext cx="3744468" cy="4114800"/>
          </a:xfrm>
          <a:custGeom>
            <a:avLst/>
            <a:gdLst/>
            <a:ahLst/>
            <a:cxnLst/>
            <a:rect l="l" t="t" r="r" b="b"/>
            <a:pathLst>
              <a:path w="3744468" h="4114800">
                <a:moveTo>
                  <a:pt x="0" y="0"/>
                </a:moveTo>
                <a:lnTo>
                  <a:pt x="3744468" y="0"/>
                </a:lnTo>
                <a:lnTo>
                  <a:pt x="374446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9" name="Group 9"/>
          <p:cNvGrpSpPr/>
          <p:nvPr/>
        </p:nvGrpSpPr>
        <p:grpSpPr>
          <a:xfrm>
            <a:off x="7646852" y="5312114"/>
            <a:ext cx="6983548" cy="3818739"/>
            <a:chOff x="0" y="0"/>
            <a:chExt cx="9311398" cy="5091652"/>
          </a:xfrm>
        </p:grpSpPr>
        <p:sp>
          <p:nvSpPr>
            <p:cNvPr id="10" name="Freeform 10"/>
            <p:cNvSpPr/>
            <p:nvPr/>
          </p:nvSpPr>
          <p:spPr>
            <a:xfrm>
              <a:off x="4434598" y="1774918"/>
              <a:ext cx="3312587" cy="3316733"/>
            </a:xfrm>
            <a:custGeom>
              <a:avLst/>
              <a:gdLst/>
              <a:ahLst/>
              <a:cxnLst/>
              <a:rect l="l" t="t" r="r" b="b"/>
              <a:pathLst>
                <a:path w="3312587" h="3316733">
                  <a:moveTo>
                    <a:pt x="0" y="0"/>
                  </a:moveTo>
                  <a:lnTo>
                    <a:pt x="3312587" y="0"/>
                  </a:lnTo>
                  <a:lnTo>
                    <a:pt x="3312587" y="3316734"/>
                  </a:lnTo>
                  <a:lnTo>
                    <a:pt x="0" y="33167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pic>
          <p:nvPicPr>
            <p:cNvPr id="11" name="Picture 11"/>
            <p:cNvPicPr>
              <a:picLocks noChangeAspect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>
            <a:xfrm>
              <a:off x="0" y="0"/>
              <a:ext cx="6090892" cy="4598623"/>
            </a:xfrm>
            <a:prstGeom prst="rect">
              <a:avLst/>
            </a:prstGeom>
          </p:spPr>
        </p:pic>
        <p:sp>
          <p:nvSpPr>
            <p:cNvPr id="12" name="Freeform 12"/>
            <p:cNvSpPr/>
            <p:nvPr/>
          </p:nvSpPr>
          <p:spPr>
            <a:xfrm>
              <a:off x="7427416" y="1091252"/>
              <a:ext cx="1883982" cy="3364254"/>
            </a:xfrm>
            <a:custGeom>
              <a:avLst/>
              <a:gdLst/>
              <a:ahLst/>
              <a:cxnLst/>
              <a:rect l="l" t="t" r="r" b="b"/>
              <a:pathLst>
                <a:path w="1883982" h="3364254">
                  <a:moveTo>
                    <a:pt x="0" y="0"/>
                  </a:moveTo>
                  <a:lnTo>
                    <a:pt x="1883982" y="0"/>
                  </a:lnTo>
                  <a:lnTo>
                    <a:pt x="1883982" y="3364254"/>
                  </a:lnTo>
                  <a:lnTo>
                    <a:pt x="0" y="33642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CE1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89081" y="6918109"/>
            <a:ext cx="18477081" cy="4077938"/>
          </a:xfrm>
          <a:custGeom>
            <a:avLst/>
            <a:gdLst/>
            <a:ahLst/>
            <a:cxnLst/>
            <a:rect l="l" t="t" r="r" b="b"/>
            <a:pathLst>
              <a:path w="18477081" h="4077938">
                <a:moveTo>
                  <a:pt x="0" y="0"/>
                </a:moveTo>
                <a:lnTo>
                  <a:pt x="18477081" y="0"/>
                </a:lnTo>
                <a:lnTo>
                  <a:pt x="18477081" y="4077938"/>
                </a:lnTo>
                <a:lnTo>
                  <a:pt x="0" y="407793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6920" b="-692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1243919" y="3617125"/>
            <a:ext cx="7315200" cy="3300984"/>
          </a:xfrm>
          <a:custGeom>
            <a:avLst/>
            <a:gdLst/>
            <a:ahLst/>
            <a:cxnLst/>
            <a:rect l="l" t="t" r="r" b="b"/>
            <a:pathLst>
              <a:path w="7315200" h="3300984">
                <a:moveTo>
                  <a:pt x="0" y="0"/>
                </a:moveTo>
                <a:lnTo>
                  <a:pt x="7315200" y="0"/>
                </a:lnTo>
                <a:lnTo>
                  <a:pt x="7315200" y="3300984"/>
                </a:lnTo>
                <a:lnTo>
                  <a:pt x="0" y="330098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377800" y="336492"/>
            <a:ext cx="3059047" cy="2110742"/>
          </a:xfrm>
          <a:custGeom>
            <a:avLst/>
            <a:gdLst/>
            <a:ahLst/>
            <a:cxnLst/>
            <a:rect l="l" t="t" r="r" b="b"/>
            <a:pathLst>
              <a:path w="3059047" h="2110742">
                <a:moveTo>
                  <a:pt x="0" y="0"/>
                </a:moveTo>
                <a:lnTo>
                  <a:pt x="3059047" y="0"/>
                </a:lnTo>
                <a:lnTo>
                  <a:pt x="3059047" y="2110743"/>
                </a:lnTo>
                <a:lnTo>
                  <a:pt x="0" y="211074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5755614" y="417157"/>
            <a:ext cx="4284426" cy="1949414"/>
          </a:xfrm>
          <a:custGeom>
            <a:avLst/>
            <a:gdLst/>
            <a:ahLst/>
            <a:cxnLst/>
            <a:rect l="l" t="t" r="r" b="b"/>
            <a:pathLst>
              <a:path w="4284426" h="1949414">
                <a:moveTo>
                  <a:pt x="0" y="0"/>
                </a:moveTo>
                <a:lnTo>
                  <a:pt x="4284426" y="0"/>
                </a:lnTo>
                <a:lnTo>
                  <a:pt x="4284426" y="1949413"/>
                </a:lnTo>
                <a:lnTo>
                  <a:pt x="0" y="194941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2354615" y="1472528"/>
            <a:ext cx="4284426" cy="1949414"/>
          </a:xfrm>
          <a:custGeom>
            <a:avLst/>
            <a:gdLst/>
            <a:ahLst/>
            <a:cxnLst/>
            <a:rect l="l" t="t" r="r" b="b"/>
            <a:pathLst>
              <a:path w="4284426" h="1949414">
                <a:moveTo>
                  <a:pt x="0" y="0"/>
                </a:moveTo>
                <a:lnTo>
                  <a:pt x="4284425" y="0"/>
                </a:lnTo>
                <a:lnTo>
                  <a:pt x="4284425" y="1949413"/>
                </a:lnTo>
                <a:lnTo>
                  <a:pt x="0" y="194941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-114072" y="2803309"/>
            <a:ext cx="4042791" cy="4114800"/>
          </a:xfrm>
          <a:custGeom>
            <a:avLst/>
            <a:gdLst/>
            <a:ahLst/>
            <a:cxnLst/>
            <a:rect l="l" t="t" r="r" b="b"/>
            <a:pathLst>
              <a:path w="4042791" h="4114800">
                <a:moveTo>
                  <a:pt x="0" y="0"/>
                </a:moveTo>
                <a:lnTo>
                  <a:pt x="4042791" y="0"/>
                </a:lnTo>
                <a:lnTo>
                  <a:pt x="404279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3928719" y="3809149"/>
            <a:ext cx="7315200" cy="3108960"/>
          </a:xfrm>
          <a:custGeom>
            <a:avLst/>
            <a:gdLst/>
            <a:ahLst/>
            <a:cxnLst/>
            <a:rect l="l" t="t" r="r" b="b"/>
            <a:pathLst>
              <a:path w="7315200" h="3108960">
                <a:moveTo>
                  <a:pt x="0" y="0"/>
                </a:moveTo>
                <a:lnTo>
                  <a:pt x="7315200" y="0"/>
                </a:lnTo>
                <a:lnTo>
                  <a:pt x="7315200" y="3108960"/>
                </a:lnTo>
                <a:lnTo>
                  <a:pt x="0" y="310896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13412027" y="4999289"/>
            <a:ext cx="4641396" cy="2390319"/>
          </a:xfrm>
          <a:prstGeom prst="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6394440" y="1960274"/>
            <a:ext cx="5468303" cy="194925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5168"/>
              </a:lnSpc>
              <a:spcBef>
                <a:spcPct val="0"/>
              </a:spcBef>
            </a:pPr>
            <a:r>
              <a:rPr lang="en-US" sz="10834" dirty="0">
                <a:solidFill>
                  <a:srgbClr val="000000"/>
                </a:solidFill>
                <a:latin typeface="Shrikhand"/>
                <a:ea typeface="Shrikhand"/>
                <a:cs typeface="Shrikhand"/>
                <a:sym typeface="Shrikhand"/>
              </a:rPr>
              <a:t>Motion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CE1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1590986" cy="10287000"/>
          </a:xfrm>
          <a:custGeom>
            <a:avLst/>
            <a:gdLst/>
            <a:ahLst/>
            <a:cxnLst/>
            <a:rect l="l" t="t" r="r" b="b"/>
            <a:pathLst>
              <a:path w="11590986" h="10287000">
                <a:moveTo>
                  <a:pt x="0" y="0"/>
                </a:moveTo>
                <a:lnTo>
                  <a:pt x="11590986" y="0"/>
                </a:lnTo>
                <a:lnTo>
                  <a:pt x="11590986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3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1590986" y="0"/>
            <a:ext cx="11590986" cy="10287000"/>
          </a:xfrm>
          <a:custGeom>
            <a:avLst/>
            <a:gdLst/>
            <a:ahLst/>
            <a:cxnLst/>
            <a:rect l="l" t="t" r="r" b="b"/>
            <a:pathLst>
              <a:path w="11590986" h="10287000">
                <a:moveTo>
                  <a:pt x="0" y="0"/>
                </a:moveTo>
                <a:lnTo>
                  <a:pt x="11590986" y="0"/>
                </a:lnTo>
                <a:lnTo>
                  <a:pt x="11590986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3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0813661" y="1426657"/>
            <a:ext cx="4159647" cy="4159647"/>
          </a:xfrm>
          <a:custGeom>
            <a:avLst/>
            <a:gdLst/>
            <a:ahLst/>
            <a:cxnLst/>
            <a:rect l="l" t="t" r="r" b="b"/>
            <a:pathLst>
              <a:path w="4159647" h="4159647">
                <a:moveTo>
                  <a:pt x="0" y="0"/>
                </a:moveTo>
                <a:lnTo>
                  <a:pt x="4159647" y="0"/>
                </a:lnTo>
                <a:lnTo>
                  <a:pt x="4159647" y="4159647"/>
                </a:lnTo>
                <a:lnTo>
                  <a:pt x="0" y="415964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921561" y="5035564"/>
            <a:ext cx="4702629" cy="4114800"/>
          </a:xfrm>
          <a:custGeom>
            <a:avLst/>
            <a:gdLst/>
            <a:ahLst/>
            <a:cxnLst/>
            <a:rect l="l" t="t" r="r" b="b"/>
            <a:pathLst>
              <a:path w="4702629" h="4114800">
                <a:moveTo>
                  <a:pt x="0" y="0"/>
                </a:moveTo>
                <a:lnTo>
                  <a:pt x="4702628" y="0"/>
                </a:lnTo>
                <a:lnTo>
                  <a:pt x="470262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0" y="6417844"/>
            <a:ext cx="4591130" cy="4114800"/>
          </a:xfrm>
          <a:custGeom>
            <a:avLst/>
            <a:gdLst/>
            <a:ahLst/>
            <a:cxnLst/>
            <a:rect l="l" t="t" r="r" b="b"/>
            <a:pathLst>
              <a:path w="4591130" h="4114800">
                <a:moveTo>
                  <a:pt x="0" y="0"/>
                </a:moveTo>
                <a:lnTo>
                  <a:pt x="4591130" y="0"/>
                </a:lnTo>
                <a:lnTo>
                  <a:pt x="459113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362737" y="129214"/>
            <a:ext cx="6334277" cy="194925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5168"/>
              </a:lnSpc>
              <a:spcBef>
                <a:spcPct val="0"/>
              </a:spcBef>
            </a:pPr>
            <a:r>
              <a:rPr lang="en-US" sz="10834" dirty="0">
                <a:solidFill>
                  <a:srgbClr val="000000"/>
                </a:solidFill>
                <a:latin typeface="Shrikhand"/>
                <a:ea typeface="Shrikhand"/>
                <a:cs typeface="Shrikhand"/>
                <a:sym typeface="Shrikhand"/>
              </a:rPr>
              <a:t>Friction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249828" y="2529847"/>
            <a:ext cx="8827765" cy="18389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321"/>
              </a:lnSpc>
              <a:spcBef>
                <a:spcPct val="0"/>
              </a:spcBef>
            </a:pPr>
            <a:r>
              <a:rPr lang="en-US" sz="5229">
                <a:solidFill>
                  <a:srgbClr val="FF914D"/>
                </a:solidFill>
                <a:latin typeface="Lilita One"/>
                <a:ea typeface="Lilita One"/>
                <a:cs typeface="Lilita One"/>
                <a:sym typeface="Lilita One"/>
              </a:rPr>
              <a:t>Friction makes things slow down or stop.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622387" y="6636276"/>
            <a:ext cx="7370048" cy="18389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321"/>
              </a:lnSpc>
            </a:pPr>
            <a:r>
              <a:rPr lang="en-US" sz="5229">
                <a:solidFill>
                  <a:srgbClr val="FF914D"/>
                </a:solidFill>
                <a:latin typeface="Lilita One"/>
                <a:ea typeface="Lilita One"/>
                <a:cs typeface="Lilita One"/>
                <a:sym typeface="Lilita One"/>
              </a:rPr>
              <a:t>It happens when surfaces </a:t>
            </a:r>
          </a:p>
          <a:p>
            <a:pPr algn="ctr">
              <a:lnSpc>
                <a:spcPts val="7321"/>
              </a:lnSpc>
              <a:spcBef>
                <a:spcPct val="0"/>
              </a:spcBef>
            </a:pPr>
            <a:r>
              <a:rPr lang="en-US" sz="5229">
                <a:solidFill>
                  <a:srgbClr val="FF914D"/>
                </a:solidFill>
                <a:latin typeface="Lilita One"/>
                <a:ea typeface="Lilita One"/>
                <a:cs typeface="Lilita One"/>
                <a:sym typeface="Lilita One"/>
              </a:rPr>
              <a:t>rub together</a:t>
            </a:r>
          </a:p>
        </p:txBody>
      </p:sp>
      <p:sp>
        <p:nvSpPr>
          <p:cNvPr id="10" name="Freeform 10"/>
          <p:cNvSpPr/>
          <p:nvPr/>
        </p:nvSpPr>
        <p:spPr>
          <a:xfrm flipH="1" flipV="1">
            <a:off x="13696870" y="0"/>
            <a:ext cx="4591130" cy="4114800"/>
          </a:xfrm>
          <a:custGeom>
            <a:avLst/>
            <a:gdLst/>
            <a:ahLst/>
            <a:cxnLst/>
            <a:rect l="l" t="t" r="r" b="b"/>
            <a:pathLst>
              <a:path w="4591130" h="4114800">
                <a:moveTo>
                  <a:pt x="4591130" y="4114800"/>
                </a:moveTo>
                <a:lnTo>
                  <a:pt x="0" y="4114800"/>
                </a:lnTo>
                <a:lnTo>
                  <a:pt x="0" y="0"/>
                </a:lnTo>
                <a:lnTo>
                  <a:pt x="4591130" y="0"/>
                </a:lnTo>
                <a:lnTo>
                  <a:pt x="4591130" y="411480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CE1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1590986" cy="10287000"/>
          </a:xfrm>
          <a:custGeom>
            <a:avLst/>
            <a:gdLst/>
            <a:ahLst/>
            <a:cxnLst/>
            <a:rect l="l" t="t" r="r" b="b"/>
            <a:pathLst>
              <a:path w="11590986" h="10287000">
                <a:moveTo>
                  <a:pt x="0" y="0"/>
                </a:moveTo>
                <a:lnTo>
                  <a:pt x="11590986" y="0"/>
                </a:lnTo>
                <a:lnTo>
                  <a:pt x="11590986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3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1590986" y="0"/>
            <a:ext cx="11590986" cy="10287000"/>
          </a:xfrm>
          <a:custGeom>
            <a:avLst/>
            <a:gdLst/>
            <a:ahLst/>
            <a:cxnLst/>
            <a:rect l="l" t="t" r="r" b="b"/>
            <a:pathLst>
              <a:path w="11590986" h="10287000">
                <a:moveTo>
                  <a:pt x="0" y="0"/>
                </a:moveTo>
                <a:lnTo>
                  <a:pt x="11590986" y="0"/>
                </a:lnTo>
                <a:lnTo>
                  <a:pt x="11590986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3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flipH="1">
            <a:off x="13696870" y="6172200"/>
            <a:ext cx="4591130" cy="4114800"/>
          </a:xfrm>
          <a:custGeom>
            <a:avLst/>
            <a:gdLst/>
            <a:ahLst/>
            <a:cxnLst/>
            <a:rect l="l" t="t" r="r" b="b"/>
            <a:pathLst>
              <a:path w="4591130" h="4114800">
                <a:moveTo>
                  <a:pt x="4591130" y="0"/>
                </a:moveTo>
                <a:lnTo>
                  <a:pt x="0" y="0"/>
                </a:lnTo>
                <a:lnTo>
                  <a:pt x="0" y="4114800"/>
                </a:lnTo>
                <a:lnTo>
                  <a:pt x="4591130" y="4114800"/>
                </a:lnTo>
                <a:lnTo>
                  <a:pt x="459113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3782603" y="238125"/>
            <a:ext cx="12307411" cy="2745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509"/>
              </a:lnSpc>
            </a:pPr>
            <a:r>
              <a:rPr lang="en-US" sz="10834">
                <a:solidFill>
                  <a:srgbClr val="000000"/>
                </a:solidFill>
                <a:latin typeface="Shrikhand"/>
                <a:ea typeface="Shrikhand"/>
                <a:cs typeface="Shrikhand"/>
                <a:sym typeface="Shrikhand"/>
              </a:rPr>
              <a:t>Smooth vs. Rough</a:t>
            </a:r>
          </a:p>
        </p:txBody>
      </p:sp>
      <p:sp>
        <p:nvSpPr>
          <p:cNvPr id="6" name="Freeform 6"/>
          <p:cNvSpPr/>
          <p:nvPr/>
        </p:nvSpPr>
        <p:spPr>
          <a:xfrm flipV="1">
            <a:off x="0" y="0"/>
            <a:ext cx="4591130" cy="4114800"/>
          </a:xfrm>
          <a:custGeom>
            <a:avLst/>
            <a:gdLst/>
            <a:ahLst/>
            <a:cxnLst/>
            <a:rect l="l" t="t" r="r" b="b"/>
            <a:pathLst>
              <a:path w="4591130" h="4114800">
                <a:moveTo>
                  <a:pt x="0" y="4114800"/>
                </a:moveTo>
                <a:lnTo>
                  <a:pt x="4591130" y="4114800"/>
                </a:lnTo>
                <a:lnTo>
                  <a:pt x="4591130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96272" y="7838307"/>
            <a:ext cx="1810839" cy="2081425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624344" y="1491740"/>
            <a:ext cx="2741289" cy="3363544"/>
          </a:xfrm>
          <a:prstGeom prst="rect">
            <a:avLst/>
          </a:prstGeom>
        </p:spPr>
      </p:pic>
      <p:sp>
        <p:nvSpPr>
          <p:cNvPr id="9" name="Freeform 9"/>
          <p:cNvSpPr/>
          <p:nvPr/>
        </p:nvSpPr>
        <p:spPr>
          <a:xfrm>
            <a:off x="7376758" y="7160391"/>
            <a:ext cx="3339462" cy="939224"/>
          </a:xfrm>
          <a:custGeom>
            <a:avLst/>
            <a:gdLst/>
            <a:ahLst/>
            <a:cxnLst/>
            <a:rect l="l" t="t" r="r" b="b"/>
            <a:pathLst>
              <a:path w="3339462" h="939224">
                <a:moveTo>
                  <a:pt x="0" y="0"/>
                </a:moveTo>
                <a:lnTo>
                  <a:pt x="3339462" y="0"/>
                </a:lnTo>
                <a:lnTo>
                  <a:pt x="3339462" y="939223"/>
                </a:lnTo>
                <a:lnTo>
                  <a:pt x="0" y="93922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14394958" y="6711679"/>
            <a:ext cx="1241951" cy="1241951"/>
          </a:xfrm>
          <a:custGeom>
            <a:avLst/>
            <a:gdLst/>
            <a:ahLst/>
            <a:cxnLst/>
            <a:rect l="l" t="t" r="r" b="b"/>
            <a:pathLst>
              <a:path w="1241951" h="1241951">
                <a:moveTo>
                  <a:pt x="0" y="0"/>
                </a:moveTo>
                <a:lnTo>
                  <a:pt x="1241951" y="0"/>
                </a:lnTo>
                <a:lnTo>
                  <a:pt x="1241951" y="1241950"/>
                </a:lnTo>
                <a:lnTo>
                  <a:pt x="0" y="124195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1816625" y="8585389"/>
            <a:ext cx="13062113" cy="14980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05"/>
              </a:lnSpc>
            </a:pPr>
            <a:r>
              <a:rPr lang="en-US" sz="5229">
                <a:solidFill>
                  <a:srgbClr val="00BF63"/>
                </a:solidFill>
                <a:latin typeface="Lilita One"/>
                <a:ea typeface="Lilita One"/>
                <a:cs typeface="Lilita One"/>
                <a:sym typeface="Lilita One"/>
              </a:rPr>
              <a:t>Without even knowing it, you were thinking about friction!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591130" y="2869180"/>
            <a:ext cx="10875153" cy="18293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321"/>
              </a:lnSpc>
              <a:spcBef>
                <a:spcPct val="0"/>
              </a:spcBef>
            </a:pPr>
            <a:r>
              <a:rPr lang="en-US" sz="5229">
                <a:solidFill>
                  <a:srgbClr val="FF3131"/>
                </a:solidFill>
                <a:latin typeface="Lilita One"/>
                <a:ea typeface="Lilita One"/>
                <a:cs typeface="Lilita One"/>
                <a:sym typeface="Lilita One"/>
              </a:rPr>
              <a:t>Smooth</a:t>
            </a:r>
            <a:r>
              <a:rPr lang="en-US" sz="5229">
                <a:solidFill>
                  <a:srgbClr val="FF914D"/>
                </a:solidFill>
                <a:latin typeface="Lilita One"/>
                <a:ea typeface="Lilita One"/>
                <a:cs typeface="Lilita One"/>
                <a:sym typeface="Lilita One"/>
              </a:rPr>
              <a:t> surfaces, let objects move </a:t>
            </a:r>
            <a:r>
              <a:rPr lang="en-US" sz="5229">
                <a:solidFill>
                  <a:srgbClr val="FF3131"/>
                </a:solidFill>
                <a:latin typeface="Lilita One"/>
                <a:ea typeface="Lilita One"/>
                <a:cs typeface="Lilita One"/>
                <a:sym typeface="Lilita One"/>
              </a:rPr>
              <a:t>easily</a:t>
            </a:r>
            <a:r>
              <a:rPr lang="en-US" sz="5229">
                <a:solidFill>
                  <a:srgbClr val="FF914D"/>
                </a:solidFill>
                <a:latin typeface="Lilita One"/>
                <a:ea typeface="Lilita One"/>
                <a:cs typeface="Lilita One"/>
                <a:sym typeface="Lilita One"/>
              </a:rPr>
              <a:t> because there is </a:t>
            </a:r>
            <a:r>
              <a:rPr lang="en-US" sz="5229">
                <a:solidFill>
                  <a:srgbClr val="FF3131"/>
                </a:solidFill>
                <a:latin typeface="Lilita One"/>
                <a:ea typeface="Lilita One"/>
                <a:cs typeface="Lilita One"/>
                <a:sym typeface="Lilita One"/>
              </a:rPr>
              <a:t>less friction</a:t>
            </a:r>
            <a:r>
              <a:rPr lang="en-US" sz="5229">
                <a:solidFill>
                  <a:srgbClr val="FF914D"/>
                </a:solidFill>
                <a:latin typeface="Lilita One"/>
                <a:ea typeface="Lilita One"/>
                <a:cs typeface="Lilita One"/>
                <a:sym typeface="Lilita One"/>
              </a:rPr>
              <a:t>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96272" y="5200396"/>
            <a:ext cx="10875153" cy="27532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321"/>
              </a:lnSpc>
              <a:spcBef>
                <a:spcPct val="0"/>
              </a:spcBef>
            </a:pPr>
            <a:r>
              <a:rPr lang="en-US" sz="5229">
                <a:solidFill>
                  <a:srgbClr val="FF3131"/>
                </a:solidFill>
                <a:latin typeface="Lilita One"/>
                <a:ea typeface="Lilita One"/>
                <a:cs typeface="Lilita One"/>
                <a:sym typeface="Lilita One"/>
              </a:rPr>
              <a:t>Rough </a:t>
            </a:r>
            <a:r>
              <a:rPr lang="en-US" sz="5229">
                <a:solidFill>
                  <a:srgbClr val="0376BC"/>
                </a:solidFill>
                <a:latin typeface="Lilita One"/>
                <a:ea typeface="Lilita One"/>
                <a:cs typeface="Lilita One"/>
                <a:sym typeface="Lilita One"/>
              </a:rPr>
              <a:t>surfaces, make it </a:t>
            </a:r>
            <a:r>
              <a:rPr lang="en-US" sz="5229">
                <a:solidFill>
                  <a:srgbClr val="FF3131"/>
                </a:solidFill>
                <a:latin typeface="Lilita One"/>
                <a:ea typeface="Lilita One"/>
                <a:cs typeface="Lilita One"/>
                <a:sym typeface="Lilita One"/>
              </a:rPr>
              <a:t>harder</a:t>
            </a:r>
            <a:r>
              <a:rPr lang="en-US" sz="5229">
                <a:solidFill>
                  <a:srgbClr val="FF914D"/>
                </a:solidFill>
                <a:latin typeface="Lilita One"/>
                <a:ea typeface="Lilita One"/>
                <a:cs typeface="Lilita One"/>
                <a:sym typeface="Lilita One"/>
              </a:rPr>
              <a:t> </a:t>
            </a:r>
            <a:r>
              <a:rPr lang="en-US" sz="5229">
                <a:solidFill>
                  <a:srgbClr val="0376BC"/>
                </a:solidFill>
                <a:latin typeface="Lilita One"/>
                <a:ea typeface="Lilita One"/>
                <a:cs typeface="Lilita One"/>
                <a:sym typeface="Lilita One"/>
              </a:rPr>
              <a:t>for</a:t>
            </a:r>
            <a:r>
              <a:rPr lang="en-US" sz="5229">
                <a:solidFill>
                  <a:srgbClr val="FF914D"/>
                </a:solidFill>
                <a:latin typeface="Lilita One"/>
                <a:ea typeface="Lilita One"/>
                <a:cs typeface="Lilita One"/>
                <a:sym typeface="Lilita One"/>
              </a:rPr>
              <a:t> </a:t>
            </a:r>
            <a:r>
              <a:rPr lang="en-US" sz="5229">
                <a:solidFill>
                  <a:srgbClr val="0376BC"/>
                </a:solidFill>
                <a:latin typeface="Lilita One"/>
                <a:ea typeface="Lilita One"/>
                <a:cs typeface="Lilita One"/>
                <a:sym typeface="Lilita One"/>
              </a:rPr>
              <a:t>things to move because there is</a:t>
            </a:r>
            <a:r>
              <a:rPr lang="en-US" sz="5229">
                <a:solidFill>
                  <a:srgbClr val="FF914D"/>
                </a:solidFill>
                <a:latin typeface="Lilita One"/>
                <a:ea typeface="Lilita One"/>
                <a:cs typeface="Lilita One"/>
                <a:sym typeface="Lilita One"/>
              </a:rPr>
              <a:t> </a:t>
            </a:r>
            <a:r>
              <a:rPr lang="en-US" sz="5229">
                <a:solidFill>
                  <a:srgbClr val="FF3131"/>
                </a:solidFill>
                <a:latin typeface="Lilita One"/>
                <a:ea typeface="Lilita One"/>
                <a:cs typeface="Lilita One"/>
                <a:sym typeface="Lilita One"/>
              </a:rPr>
              <a:t>more friction</a:t>
            </a:r>
            <a:r>
              <a:rPr lang="en-US" sz="5229">
                <a:solidFill>
                  <a:srgbClr val="FF914D"/>
                </a:solidFill>
                <a:latin typeface="Lilita One"/>
                <a:ea typeface="Lilita One"/>
                <a:cs typeface="Lilita One"/>
                <a:sym typeface="Lilita One"/>
              </a:rPr>
              <a:t>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CE1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1590986" cy="10287000"/>
          </a:xfrm>
          <a:custGeom>
            <a:avLst/>
            <a:gdLst/>
            <a:ahLst/>
            <a:cxnLst/>
            <a:rect l="l" t="t" r="r" b="b"/>
            <a:pathLst>
              <a:path w="11590986" h="10287000">
                <a:moveTo>
                  <a:pt x="0" y="0"/>
                </a:moveTo>
                <a:lnTo>
                  <a:pt x="11590986" y="0"/>
                </a:lnTo>
                <a:lnTo>
                  <a:pt x="11590986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3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1590986" y="0"/>
            <a:ext cx="11590986" cy="10287000"/>
          </a:xfrm>
          <a:custGeom>
            <a:avLst/>
            <a:gdLst/>
            <a:ahLst/>
            <a:cxnLst/>
            <a:rect l="l" t="t" r="r" b="b"/>
            <a:pathLst>
              <a:path w="11590986" h="10287000">
                <a:moveTo>
                  <a:pt x="0" y="0"/>
                </a:moveTo>
                <a:lnTo>
                  <a:pt x="11590986" y="0"/>
                </a:lnTo>
                <a:lnTo>
                  <a:pt x="11590986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3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3782603" y="238125"/>
            <a:ext cx="12307411" cy="14118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509"/>
              </a:lnSpc>
            </a:pPr>
            <a:r>
              <a:rPr lang="en-US" sz="10834">
                <a:solidFill>
                  <a:srgbClr val="000000"/>
                </a:solidFill>
                <a:latin typeface="Shrikhand"/>
                <a:ea typeface="Shrikhand"/>
                <a:cs typeface="Shrikhand"/>
                <a:sym typeface="Shrikhand"/>
              </a:rPr>
              <a:t>Hypothe-what?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6" name="Freeform 6"/>
            <p:cNvSpPr/>
            <p:nvPr/>
          </p:nvSpPr>
          <p:spPr>
            <a:xfrm flipH="1">
              <a:off x="18262494" y="8229600"/>
              <a:ext cx="6121506" cy="5486400"/>
            </a:xfrm>
            <a:custGeom>
              <a:avLst/>
              <a:gdLst/>
              <a:ahLst/>
              <a:cxnLst/>
              <a:rect l="l" t="t" r="r" b="b"/>
              <a:pathLst>
                <a:path w="6121506" h="5486400">
                  <a:moveTo>
                    <a:pt x="6121506" y="0"/>
                  </a:moveTo>
                  <a:lnTo>
                    <a:pt x="0" y="0"/>
                  </a:lnTo>
                  <a:lnTo>
                    <a:pt x="0" y="5486400"/>
                  </a:lnTo>
                  <a:lnTo>
                    <a:pt x="6121506" y="5486400"/>
                  </a:lnTo>
                  <a:lnTo>
                    <a:pt x="6121506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Freeform 7"/>
            <p:cNvSpPr/>
            <p:nvPr/>
          </p:nvSpPr>
          <p:spPr>
            <a:xfrm flipV="1">
              <a:off x="0" y="0"/>
              <a:ext cx="6121506" cy="5486400"/>
            </a:xfrm>
            <a:custGeom>
              <a:avLst/>
              <a:gdLst/>
              <a:ahLst/>
              <a:cxnLst/>
              <a:rect l="l" t="t" r="r" b="b"/>
              <a:pathLst>
                <a:path w="6121506" h="5486400">
                  <a:moveTo>
                    <a:pt x="0" y="5486400"/>
                  </a:moveTo>
                  <a:lnTo>
                    <a:pt x="6121506" y="5486400"/>
                  </a:lnTo>
                  <a:lnTo>
                    <a:pt x="6121506" y="0"/>
                  </a:lnTo>
                  <a:lnTo>
                    <a:pt x="0" y="0"/>
                  </a:lnTo>
                  <a:lnTo>
                    <a:pt x="0" y="548640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Freeform 8"/>
          <p:cNvSpPr/>
          <p:nvPr/>
        </p:nvSpPr>
        <p:spPr>
          <a:xfrm>
            <a:off x="2470323" y="1762144"/>
            <a:ext cx="3951929" cy="2746591"/>
          </a:xfrm>
          <a:custGeom>
            <a:avLst/>
            <a:gdLst/>
            <a:ahLst/>
            <a:cxnLst/>
            <a:rect l="l" t="t" r="r" b="b"/>
            <a:pathLst>
              <a:path w="3951929" h="2746591">
                <a:moveTo>
                  <a:pt x="0" y="0"/>
                </a:moveTo>
                <a:lnTo>
                  <a:pt x="3951929" y="0"/>
                </a:lnTo>
                <a:lnTo>
                  <a:pt x="3951929" y="2746591"/>
                </a:lnTo>
                <a:lnTo>
                  <a:pt x="0" y="274659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7387826" y="1762144"/>
            <a:ext cx="3811619" cy="3044531"/>
          </a:xfrm>
          <a:custGeom>
            <a:avLst/>
            <a:gdLst/>
            <a:ahLst/>
            <a:cxnLst/>
            <a:rect l="l" t="t" r="r" b="b"/>
            <a:pathLst>
              <a:path w="3811619" h="3044531">
                <a:moveTo>
                  <a:pt x="0" y="0"/>
                </a:moveTo>
                <a:lnTo>
                  <a:pt x="3811619" y="0"/>
                </a:lnTo>
                <a:lnTo>
                  <a:pt x="3811619" y="3044531"/>
                </a:lnTo>
                <a:lnTo>
                  <a:pt x="0" y="304453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2010330" y="4920975"/>
            <a:ext cx="8823844" cy="4522220"/>
          </a:xfrm>
          <a:custGeom>
            <a:avLst/>
            <a:gdLst/>
            <a:ahLst/>
            <a:cxnLst/>
            <a:rect l="l" t="t" r="r" b="b"/>
            <a:pathLst>
              <a:path w="8823844" h="4522220">
                <a:moveTo>
                  <a:pt x="0" y="0"/>
                </a:moveTo>
                <a:lnTo>
                  <a:pt x="8823844" y="0"/>
                </a:lnTo>
                <a:lnTo>
                  <a:pt x="8823844" y="4522220"/>
                </a:lnTo>
                <a:lnTo>
                  <a:pt x="0" y="452222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12086703" y="1853690"/>
            <a:ext cx="4834099" cy="6375910"/>
          </a:xfrm>
          <a:custGeom>
            <a:avLst/>
            <a:gdLst/>
            <a:ahLst/>
            <a:cxnLst/>
            <a:rect l="l" t="t" r="r" b="b"/>
            <a:pathLst>
              <a:path w="4834099" h="6375910">
                <a:moveTo>
                  <a:pt x="0" y="0"/>
                </a:moveTo>
                <a:lnTo>
                  <a:pt x="4834099" y="0"/>
                </a:lnTo>
                <a:lnTo>
                  <a:pt x="4834099" y="6375910"/>
                </a:lnTo>
                <a:lnTo>
                  <a:pt x="0" y="637591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CE1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1590986" cy="10287000"/>
          </a:xfrm>
          <a:custGeom>
            <a:avLst/>
            <a:gdLst/>
            <a:ahLst/>
            <a:cxnLst/>
            <a:rect l="l" t="t" r="r" b="b"/>
            <a:pathLst>
              <a:path w="11590986" h="10287000">
                <a:moveTo>
                  <a:pt x="0" y="0"/>
                </a:moveTo>
                <a:lnTo>
                  <a:pt x="11590986" y="0"/>
                </a:lnTo>
                <a:lnTo>
                  <a:pt x="11590986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1590986" y="0"/>
            <a:ext cx="11590986" cy="10287000"/>
          </a:xfrm>
          <a:custGeom>
            <a:avLst/>
            <a:gdLst/>
            <a:ahLst/>
            <a:cxnLst/>
            <a:rect l="l" t="t" r="r" b="b"/>
            <a:pathLst>
              <a:path w="11590986" h="10287000">
                <a:moveTo>
                  <a:pt x="0" y="0"/>
                </a:moveTo>
                <a:lnTo>
                  <a:pt x="11590986" y="0"/>
                </a:lnTo>
                <a:lnTo>
                  <a:pt x="11590986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5171462" y="2111"/>
            <a:ext cx="7945077" cy="10284889"/>
          </a:xfrm>
          <a:custGeom>
            <a:avLst/>
            <a:gdLst/>
            <a:ahLst/>
            <a:cxnLst/>
            <a:rect l="l" t="t" r="r" b="b"/>
            <a:pathLst>
              <a:path w="7945077" h="10284889">
                <a:moveTo>
                  <a:pt x="0" y="0"/>
                </a:moveTo>
                <a:lnTo>
                  <a:pt x="7945076" y="0"/>
                </a:lnTo>
                <a:lnTo>
                  <a:pt x="7945076" y="10284889"/>
                </a:lnTo>
                <a:lnTo>
                  <a:pt x="0" y="1028488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5" name="Picture 5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/>
          <a:stretch>
            <a:fillRect/>
          </a:stretch>
        </p:blipFill>
        <p:spPr>
          <a:xfrm>
            <a:off x="8984432" y="2718004"/>
            <a:ext cx="3384955" cy="2538716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582684" y="3703459"/>
            <a:ext cx="16906812" cy="2375345"/>
            <a:chOff x="0" y="0"/>
            <a:chExt cx="22542416" cy="3167126"/>
          </a:xfrm>
        </p:grpSpPr>
        <p:grpSp>
          <p:nvGrpSpPr>
            <p:cNvPr id="7" name="Group 7"/>
            <p:cNvGrpSpPr/>
            <p:nvPr/>
          </p:nvGrpSpPr>
          <p:grpSpPr>
            <a:xfrm>
              <a:off x="0" y="167101"/>
              <a:ext cx="22405059" cy="2832925"/>
              <a:chOff x="0" y="0"/>
              <a:chExt cx="4425691" cy="559590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4425691" cy="559590"/>
              </a:xfrm>
              <a:custGeom>
                <a:avLst/>
                <a:gdLst/>
                <a:ahLst/>
                <a:cxnLst/>
                <a:rect l="l" t="t" r="r" b="b"/>
                <a:pathLst>
                  <a:path w="4425691" h="559590">
                    <a:moveTo>
                      <a:pt x="23497" y="0"/>
                    </a:moveTo>
                    <a:lnTo>
                      <a:pt x="4402194" y="0"/>
                    </a:lnTo>
                    <a:cubicBezTo>
                      <a:pt x="4408425" y="0"/>
                      <a:pt x="4414402" y="2476"/>
                      <a:pt x="4418809" y="6882"/>
                    </a:cubicBezTo>
                    <a:cubicBezTo>
                      <a:pt x="4423215" y="11289"/>
                      <a:pt x="4425691" y="17265"/>
                      <a:pt x="4425691" y="23497"/>
                    </a:cubicBezTo>
                    <a:lnTo>
                      <a:pt x="4425691" y="536093"/>
                    </a:lnTo>
                    <a:cubicBezTo>
                      <a:pt x="4425691" y="542325"/>
                      <a:pt x="4423215" y="548301"/>
                      <a:pt x="4418809" y="552708"/>
                    </a:cubicBezTo>
                    <a:cubicBezTo>
                      <a:pt x="4414402" y="557115"/>
                      <a:pt x="4408425" y="559590"/>
                      <a:pt x="4402194" y="559590"/>
                    </a:cubicBezTo>
                    <a:lnTo>
                      <a:pt x="23497" y="559590"/>
                    </a:lnTo>
                    <a:cubicBezTo>
                      <a:pt x="10520" y="559590"/>
                      <a:pt x="0" y="549070"/>
                      <a:pt x="0" y="536093"/>
                    </a:cubicBezTo>
                    <a:lnTo>
                      <a:pt x="0" y="23497"/>
                    </a:lnTo>
                    <a:cubicBezTo>
                      <a:pt x="0" y="17265"/>
                      <a:pt x="2476" y="11289"/>
                      <a:pt x="6882" y="6882"/>
                    </a:cubicBezTo>
                    <a:cubicBezTo>
                      <a:pt x="11289" y="2476"/>
                      <a:pt x="17265" y="0"/>
                      <a:pt x="23497" y="0"/>
                    </a:cubicBezTo>
                    <a:close/>
                  </a:path>
                </a:pathLst>
              </a:custGeom>
              <a:solidFill>
                <a:srgbClr val="00BF63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" name="TextBox 9"/>
              <p:cNvSpPr txBox="1"/>
              <p:nvPr/>
            </p:nvSpPr>
            <p:spPr>
              <a:xfrm>
                <a:off x="0" y="-38100"/>
                <a:ext cx="4425691" cy="59769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0" name="TextBox 10"/>
            <p:cNvSpPr txBox="1"/>
            <p:nvPr/>
          </p:nvSpPr>
          <p:spPr>
            <a:xfrm>
              <a:off x="287759" y="-314325"/>
              <a:ext cx="22254658" cy="348145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1951"/>
                </a:lnSpc>
                <a:spcBef>
                  <a:spcPct val="0"/>
                </a:spcBef>
              </a:pPr>
              <a:r>
                <a:rPr lang="en-US" sz="15679">
                  <a:solidFill>
                    <a:srgbClr val="000000"/>
                  </a:solidFill>
                  <a:latin typeface="Lilita One"/>
                  <a:ea typeface="Lilita One"/>
                  <a:cs typeface="Lilita One"/>
                  <a:sym typeface="Lilita One"/>
                </a:rPr>
                <a:t>What do you think?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100000">
                <p:cTn id="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CE1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9409545"/>
            <a:ext cx="18288000" cy="877455"/>
            <a:chOff x="0" y="0"/>
            <a:chExt cx="4816593" cy="23109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31099"/>
            </a:xfrm>
            <a:custGeom>
              <a:avLst/>
              <a:gdLst/>
              <a:ahLst/>
              <a:cxnLst/>
              <a:rect l="l" t="t" r="r" b="b"/>
              <a:pathLst>
                <a:path w="4816592" h="231099">
                  <a:moveTo>
                    <a:pt x="0" y="0"/>
                  </a:moveTo>
                  <a:lnTo>
                    <a:pt x="4816592" y="0"/>
                  </a:lnTo>
                  <a:lnTo>
                    <a:pt x="4816592" y="231099"/>
                  </a:lnTo>
                  <a:lnTo>
                    <a:pt x="0" y="2310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816593" cy="2691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 flipH="1">
            <a:off x="15309002" y="1199159"/>
            <a:ext cx="2516563" cy="2532391"/>
          </a:xfrm>
          <a:custGeom>
            <a:avLst/>
            <a:gdLst/>
            <a:ahLst/>
            <a:cxnLst/>
            <a:rect l="l" t="t" r="r" b="b"/>
            <a:pathLst>
              <a:path w="2516563" h="2532391">
                <a:moveTo>
                  <a:pt x="2516563" y="0"/>
                </a:moveTo>
                <a:lnTo>
                  <a:pt x="0" y="0"/>
                </a:lnTo>
                <a:lnTo>
                  <a:pt x="0" y="2532390"/>
                </a:lnTo>
                <a:lnTo>
                  <a:pt x="2516563" y="2532390"/>
                </a:lnTo>
                <a:lnTo>
                  <a:pt x="2516563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6545337" y="2728630"/>
            <a:ext cx="4632947" cy="6057685"/>
          </a:xfrm>
          <a:custGeom>
            <a:avLst/>
            <a:gdLst/>
            <a:ahLst/>
            <a:cxnLst/>
            <a:rect l="l" t="t" r="r" b="b"/>
            <a:pathLst>
              <a:path w="4632947" h="6057685">
                <a:moveTo>
                  <a:pt x="0" y="0"/>
                </a:moveTo>
                <a:lnTo>
                  <a:pt x="4632948" y="0"/>
                </a:lnTo>
                <a:lnTo>
                  <a:pt x="4632948" y="6057684"/>
                </a:lnTo>
                <a:lnTo>
                  <a:pt x="0" y="605768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892" r="-1892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7" name="Group 7"/>
          <p:cNvGrpSpPr/>
          <p:nvPr/>
        </p:nvGrpSpPr>
        <p:grpSpPr>
          <a:xfrm>
            <a:off x="0" y="17120"/>
            <a:ext cx="18288000" cy="877455"/>
            <a:chOff x="0" y="0"/>
            <a:chExt cx="4816593" cy="231099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816592" cy="231099"/>
            </a:xfrm>
            <a:custGeom>
              <a:avLst/>
              <a:gdLst/>
              <a:ahLst/>
              <a:cxnLst/>
              <a:rect l="l" t="t" r="r" b="b"/>
              <a:pathLst>
                <a:path w="4816592" h="231099">
                  <a:moveTo>
                    <a:pt x="0" y="0"/>
                  </a:moveTo>
                  <a:lnTo>
                    <a:pt x="4816592" y="0"/>
                  </a:lnTo>
                  <a:lnTo>
                    <a:pt x="4816592" y="231099"/>
                  </a:lnTo>
                  <a:lnTo>
                    <a:pt x="0" y="2310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4816593" cy="2691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0" y="0"/>
            <a:ext cx="21880652" cy="911694"/>
            <a:chOff x="0" y="0"/>
            <a:chExt cx="29174203" cy="1215592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4862367" cy="1215592"/>
            </a:xfrm>
            <a:custGeom>
              <a:avLst/>
              <a:gdLst/>
              <a:ahLst/>
              <a:cxnLst/>
              <a:rect l="l" t="t" r="r" b="b"/>
              <a:pathLst>
                <a:path w="4862367" h="1215592">
                  <a:moveTo>
                    <a:pt x="0" y="0"/>
                  </a:moveTo>
                  <a:lnTo>
                    <a:pt x="4862367" y="0"/>
                  </a:lnTo>
                  <a:lnTo>
                    <a:pt x="4862367" y="1215592"/>
                  </a:lnTo>
                  <a:lnTo>
                    <a:pt x="0" y="12155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4862367" y="0"/>
              <a:ext cx="4862367" cy="1215592"/>
            </a:xfrm>
            <a:custGeom>
              <a:avLst/>
              <a:gdLst/>
              <a:ahLst/>
              <a:cxnLst/>
              <a:rect l="l" t="t" r="r" b="b"/>
              <a:pathLst>
                <a:path w="4862367" h="1215592">
                  <a:moveTo>
                    <a:pt x="0" y="0"/>
                  </a:moveTo>
                  <a:lnTo>
                    <a:pt x="4862367" y="0"/>
                  </a:lnTo>
                  <a:lnTo>
                    <a:pt x="4862367" y="1215592"/>
                  </a:lnTo>
                  <a:lnTo>
                    <a:pt x="0" y="12155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9724734" y="0"/>
              <a:ext cx="4862367" cy="1215592"/>
            </a:xfrm>
            <a:custGeom>
              <a:avLst/>
              <a:gdLst/>
              <a:ahLst/>
              <a:cxnLst/>
              <a:rect l="l" t="t" r="r" b="b"/>
              <a:pathLst>
                <a:path w="4862367" h="1215592">
                  <a:moveTo>
                    <a:pt x="0" y="0"/>
                  </a:moveTo>
                  <a:lnTo>
                    <a:pt x="4862367" y="0"/>
                  </a:lnTo>
                  <a:lnTo>
                    <a:pt x="4862367" y="1215592"/>
                  </a:lnTo>
                  <a:lnTo>
                    <a:pt x="0" y="12155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14587101" y="0"/>
              <a:ext cx="4862367" cy="1215592"/>
            </a:xfrm>
            <a:custGeom>
              <a:avLst/>
              <a:gdLst/>
              <a:ahLst/>
              <a:cxnLst/>
              <a:rect l="l" t="t" r="r" b="b"/>
              <a:pathLst>
                <a:path w="4862367" h="1215592">
                  <a:moveTo>
                    <a:pt x="0" y="0"/>
                  </a:moveTo>
                  <a:lnTo>
                    <a:pt x="4862367" y="0"/>
                  </a:lnTo>
                  <a:lnTo>
                    <a:pt x="4862367" y="1215592"/>
                  </a:lnTo>
                  <a:lnTo>
                    <a:pt x="0" y="12155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19449468" y="0"/>
              <a:ext cx="4862367" cy="1215592"/>
            </a:xfrm>
            <a:custGeom>
              <a:avLst/>
              <a:gdLst/>
              <a:ahLst/>
              <a:cxnLst/>
              <a:rect l="l" t="t" r="r" b="b"/>
              <a:pathLst>
                <a:path w="4862367" h="1215592">
                  <a:moveTo>
                    <a:pt x="0" y="0"/>
                  </a:moveTo>
                  <a:lnTo>
                    <a:pt x="4862368" y="0"/>
                  </a:lnTo>
                  <a:lnTo>
                    <a:pt x="4862368" y="1215592"/>
                  </a:lnTo>
                  <a:lnTo>
                    <a:pt x="0" y="12155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24311836" y="0"/>
              <a:ext cx="4862367" cy="1215592"/>
            </a:xfrm>
            <a:custGeom>
              <a:avLst/>
              <a:gdLst/>
              <a:ahLst/>
              <a:cxnLst/>
              <a:rect l="l" t="t" r="r" b="b"/>
              <a:pathLst>
                <a:path w="4862367" h="1215592">
                  <a:moveTo>
                    <a:pt x="0" y="0"/>
                  </a:moveTo>
                  <a:lnTo>
                    <a:pt x="4862367" y="0"/>
                  </a:lnTo>
                  <a:lnTo>
                    <a:pt x="4862367" y="1215592"/>
                  </a:lnTo>
                  <a:lnTo>
                    <a:pt x="0" y="12155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7" name="Freeform 17"/>
          <p:cNvSpPr/>
          <p:nvPr/>
        </p:nvSpPr>
        <p:spPr>
          <a:xfrm>
            <a:off x="0" y="5329381"/>
            <a:ext cx="2283986" cy="4114800"/>
          </a:xfrm>
          <a:custGeom>
            <a:avLst/>
            <a:gdLst/>
            <a:ahLst/>
            <a:cxnLst/>
            <a:rect l="l" t="t" r="r" b="b"/>
            <a:pathLst>
              <a:path w="2283986" h="4114800">
                <a:moveTo>
                  <a:pt x="0" y="0"/>
                </a:moveTo>
                <a:lnTo>
                  <a:pt x="2283986" y="0"/>
                </a:lnTo>
                <a:lnTo>
                  <a:pt x="228398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Freeform 18"/>
          <p:cNvSpPr/>
          <p:nvPr/>
        </p:nvSpPr>
        <p:spPr>
          <a:xfrm rot="1675132" flipH="1">
            <a:off x="15442755" y="7309277"/>
            <a:ext cx="1912043" cy="1594165"/>
          </a:xfrm>
          <a:custGeom>
            <a:avLst/>
            <a:gdLst/>
            <a:ahLst/>
            <a:cxnLst/>
            <a:rect l="l" t="t" r="r" b="b"/>
            <a:pathLst>
              <a:path w="1912043" h="1594165">
                <a:moveTo>
                  <a:pt x="1912043" y="0"/>
                </a:moveTo>
                <a:lnTo>
                  <a:pt x="0" y="0"/>
                </a:lnTo>
                <a:lnTo>
                  <a:pt x="0" y="1594165"/>
                </a:lnTo>
                <a:lnTo>
                  <a:pt x="1912043" y="1594165"/>
                </a:lnTo>
                <a:lnTo>
                  <a:pt x="1912043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9" name="Group 19"/>
          <p:cNvGrpSpPr/>
          <p:nvPr/>
        </p:nvGrpSpPr>
        <p:grpSpPr>
          <a:xfrm>
            <a:off x="5138894" y="1413118"/>
            <a:ext cx="7315200" cy="1179576"/>
            <a:chOff x="0" y="0"/>
            <a:chExt cx="9753600" cy="1572768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9753600" cy="1572768"/>
            </a:xfrm>
            <a:custGeom>
              <a:avLst/>
              <a:gdLst/>
              <a:ahLst/>
              <a:cxnLst/>
              <a:rect l="l" t="t" r="r" b="b"/>
              <a:pathLst>
                <a:path w="9753600" h="1572768">
                  <a:moveTo>
                    <a:pt x="0" y="0"/>
                  </a:moveTo>
                  <a:lnTo>
                    <a:pt x="9753600" y="0"/>
                  </a:lnTo>
                  <a:lnTo>
                    <a:pt x="9753600" y="1572768"/>
                  </a:lnTo>
                  <a:lnTo>
                    <a:pt x="0" y="15727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16765" y="61947"/>
              <a:ext cx="9520070" cy="13196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8315"/>
                </a:lnSpc>
                <a:spcBef>
                  <a:spcPct val="0"/>
                </a:spcBef>
              </a:pPr>
              <a:r>
                <a:rPr lang="en-US" sz="5939">
                  <a:solidFill>
                    <a:srgbClr val="FF3131"/>
                  </a:solidFill>
                  <a:latin typeface="Shrikhand"/>
                  <a:ea typeface="Shrikhand"/>
                  <a:cs typeface="Shrikhand"/>
                  <a:sym typeface="Shrikhand"/>
                </a:rPr>
                <a:t>Ex 1: Cardboard</a:t>
              </a:r>
            </a:p>
          </p:txBody>
        </p:sp>
      </p:grpSp>
      <p:sp>
        <p:nvSpPr>
          <p:cNvPr id="22" name="Freeform 22"/>
          <p:cNvSpPr/>
          <p:nvPr/>
        </p:nvSpPr>
        <p:spPr>
          <a:xfrm>
            <a:off x="3186168" y="9409545"/>
            <a:ext cx="905933" cy="1229665"/>
          </a:xfrm>
          <a:custGeom>
            <a:avLst/>
            <a:gdLst/>
            <a:ahLst/>
            <a:cxnLst/>
            <a:rect l="l" t="t" r="r" b="b"/>
            <a:pathLst>
              <a:path w="905933" h="1229665">
                <a:moveTo>
                  <a:pt x="0" y="0"/>
                </a:moveTo>
                <a:lnTo>
                  <a:pt x="905932" y="0"/>
                </a:lnTo>
                <a:lnTo>
                  <a:pt x="905932" y="1229665"/>
                </a:lnTo>
                <a:lnTo>
                  <a:pt x="0" y="122966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3" name="Freeform 23"/>
          <p:cNvSpPr/>
          <p:nvPr/>
        </p:nvSpPr>
        <p:spPr>
          <a:xfrm>
            <a:off x="8861811" y="73046"/>
            <a:ext cx="564378" cy="765601"/>
          </a:xfrm>
          <a:custGeom>
            <a:avLst/>
            <a:gdLst/>
            <a:ahLst/>
            <a:cxnLst/>
            <a:rect l="l" t="t" r="r" b="b"/>
            <a:pathLst>
              <a:path w="564378" h="765601">
                <a:moveTo>
                  <a:pt x="0" y="0"/>
                </a:moveTo>
                <a:lnTo>
                  <a:pt x="564378" y="0"/>
                </a:lnTo>
                <a:lnTo>
                  <a:pt x="564378" y="765602"/>
                </a:lnTo>
                <a:lnTo>
                  <a:pt x="0" y="765602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4" name="Freeform 24"/>
          <p:cNvSpPr/>
          <p:nvPr/>
        </p:nvSpPr>
        <p:spPr>
          <a:xfrm>
            <a:off x="0" y="9375306"/>
            <a:ext cx="3646775" cy="911694"/>
          </a:xfrm>
          <a:custGeom>
            <a:avLst/>
            <a:gdLst/>
            <a:ahLst/>
            <a:cxnLst/>
            <a:rect l="l" t="t" r="r" b="b"/>
            <a:pathLst>
              <a:path w="3646775" h="911694">
                <a:moveTo>
                  <a:pt x="0" y="0"/>
                </a:moveTo>
                <a:lnTo>
                  <a:pt x="3646775" y="0"/>
                </a:lnTo>
                <a:lnTo>
                  <a:pt x="3646775" y="911694"/>
                </a:lnTo>
                <a:lnTo>
                  <a:pt x="0" y="91169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5" name="Freeform 25"/>
          <p:cNvSpPr/>
          <p:nvPr/>
        </p:nvSpPr>
        <p:spPr>
          <a:xfrm>
            <a:off x="0" y="0"/>
            <a:ext cx="11590986" cy="10287000"/>
          </a:xfrm>
          <a:custGeom>
            <a:avLst/>
            <a:gdLst/>
            <a:ahLst/>
            <a:cxnLst/>
            <a:rect l="l" t="t" r="r" b="b"/>
            <a:pathLst>
              <a:path w="11590986" h="10287000">
                <a:moveTo>
                  <a:pt x="0" y="0"/>
                </a:moveTo>
                <a:lnTo>
                  <a:pt x="11590986" y="0"/>
                </a:lnTo>
                <a:lnTo>
                  <a:pt x="11590986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3000"/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6" name="Freeform 26"/>
          <p:cNvSpPr/>
          <p:nvPr/>
        </p:nvSpPr>
        <p:spPr>
          <a:xfrm>
            <a:off x="11590986" y="0"/>
            <a:ext cx="11590986" cy="10287000"/>
          </a:xfrm>
          <a:custGeom>
            <a:avLst/>
            <a:gdLst/>
            <a:ahLst/>
            <a:cxnLst/>
            <a:rect l="l" t="t" r="r" b="b"/>
            <a:pathLst>
              <a:path w="11590986" h="10287000">
                <a:moveTo>
                  <a:pt x="0" y="0"/>
                </a:moveTo>
                <a:lnTo>
                  <a:pt x="11590986" y="0"/>
                </a:lnTo>
                <a:lnTo>
                  <a:pt x="11590986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3000"/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7" name="Freeform 27"/>
          <p:cNvSpPr/>
          <p:nvPr/>
        </p:nvSpPr>
        <p:spPr>
          <a:xfrm>
            <a:off x="3646775" y="9375306"/>
            <a:ext cx="3646775" cy="911694"/>
          </a:xfrm>
          <a:custGeom>
            <a:avLst/>
            <a:gdLst/>
            <a:ahLst/>
            <a:cxnLst/>
            <a:rect l="l" t="t" r="r" b="b"/>
            <a:pathLst>
              <a:path w="3646775" h="911694">
                <a:moveTo>
                  <a:pt x="0" y="0"/>
                </a:moveTo>
                <a:lnTo>
                  <a:pt x="3646776" y="0"/>
                </a:lnTo>
                <a:lnTo>
                  <a:pt x="3646776" y="911694"/>
                </a:lnTo>
                <a:lnTo>
                  <a:pt x="0" y="91169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8" name="Freeform 28"/>
          <p:cNvSpPr/>
          <p:nvPr/>
        </p:nvSpPr>
        <p:spPr>
          <a:xfrm>
            <a:off x="7293551" y="9375306"/>
            <a:ext cx="3646775" cy="911694"/>
          </a:xfrm>
          <a:custGeom>
            <a:avLst/>
            <a:gdLst/>
            <a:ahLst/>
            <a:cxnLst/>
            <a:rect l="l" t="t" r="r" b="b"/>
            <a:pathLst>
              <a:path w="3646775" h="911694">
                <a:moveTo>
                  <a:pt x="0" y="0"/>
                </a:moveTo>
                <a:lnTo>
                  <a:pt x="3646775" y="0"/>
                </a:lnTo>
                <a:lnTo>
                  <a:pt x="3646775" y="911694"/>
                </a:lnTo>
                <a:lnTo>
                  <a:pt x="0" y="91169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9" name="Freeform 29"/>
          <p:cNvSpPr/>
          <p:nvPr/>
        </p:nvSpPr>
        <p:spPr>
          <a:xfrm>
            <a:off x="14587101" y="9375306"/>
            <a:ext cx="3646775" cy="911694"/>
          </a:xfrm>
          <a:custGeom>
            <a:avLst/>
            <a:gdLst/>
            <a:ahLst/>
            <a:cxnLst/>
            <a:rect l="l" t="t" r="r" b="b"/>
            <a:pathLst>
              <a:path w="3646775" h="911694">
                <a:moveTo>
                  <a:pt x="0" y="0"/>
                </a:moveTo>
                <a:lnTo>
                  <a:pt x="3646776" y="0"/>
                </a:lnTo>
                <a:lnTo>
                  <a:pt x="3646776" y="911694"/>
                </a:lnTo>
                <a:lnTo>
                  <a:pt x="0" y="91169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0" name="Freeform 30"/>
          <p:cNvSpPr/>
          <p:nvPr/>
        </p:nvSpPr>
        <p:spPr>
          <a:xfrm>
            <a:off x="18233877" y="9375306"/>
            <a:ext cx="3646775" cy="911694"/>
          </a:xfrm>
          <a:custGeom>
            <a:avLst/>
            <a:gdLst/>
            <a:ahLst/>
            <a:cxnLst/>
            <a:rect l="l" t="t" r="r" b="b"/>
            <a:pathLst>
              <a:path w="3646775" h="911694">
                <a:moveTo>
                  <a:pt x="0" y="0"/>
                </a:moveTo>
                <a:lnTo>
                  <a:pt x="3646775" y="0"/>
                </a:lnTo>
                <a:lnTo>
                  <a:pt x="3646775" y="911694"/>
                </a:lnTo>
                <a:lnTo>
                  <a:pt x="0" y="91169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1" name="Freeform 31"/>
          <p:cNvSpPr/>
          <p:nvPr/>
        </p:nvSpPr>
        <p:spPr>
          <a:xfrm>
            <a:off x="11862925" y="3970356"/>
            <a:ext cx="2633248" cy="3574231"/>
          </a:xfrm>
          <a:custGeom>
            <a:avLst/>
            <a:gdLst/>
            <a:ahLst/>
            <a:cxnLst/>
            <a:rect l="l" t="t" r="r" b="b"/>
            <a:pathLst>
              <a:path w="2633248" h="3574231">
                <a:moveTo>
                  <a:pt x="0" y="0"/>
                </a:moveTo>
                <a:lnTo>
                  <a:pt x="2633249" y="0"/>
                </a:lnTo>
                <a:lnTo>
                  <a:pt x="2633249" y="3574231"/>
                </a:lnTo>
                <a:lnTo>
                  <a:pt x="0" y="3574231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2" name="Freeform 32"/>
          <p:cNvSpPr/>
          <p:nvPr/>
        </p:nvSpPr>
        <p:spPr>
          <a:xfrm>
            <a:off x="3141017" y="3931578"/>
            <a:ext cx="2547071" cy="3455204"/>
          </a:xfrm>
          <a:custGeom>
            <a:avLst/>
            <a:gdLst/>
            <a:ahLst/>
            <a:cxnLst/>
            <a:rect l="l" t="t" r="r" b="b"/>
            <a:pathLst>
              <a:path w="2547071" h="3455204">
                <a:moveTo>
                  <a:pt x="0" y="0"/>
                </a:moveTo>
                <a:lnTo>
                  <a:pt x="2547070" y="0"/>
                </a:lnTo>
                <a:lnTo>
                  <a:pt x="2547070" y="3455203"/>
                </a:lnTo>
                <a:lnTo>
                  <a:pt x="0" y="3455203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33" name="Picture 33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rcRect t="7088"/>
          <a:stretch>
            <a:fillRect/>
          </a:stretch>
        </p:blipFill>
        <p:spPr>
          <a:xfrm>
            <a:off x="7293551" y="3164194"/>
            <a:ext cx="3058886" cy="5052532"/>
          </a:xfrm>
          <a:prstGeom prst="rect">
            <a:avLst/>
          </a:prstGeom>
        </p:spPr>
      </p:pic>
      <p:sp>
        <p:nvSpPr>
          <p:cNvPr id="34" name="Freeform 34"/>
          <p:cNvSpPr/>
          <p:nvPr/>
        </p:nvSpPr>
        <p:spPr>
          <a:xfrm>
            <a:off x="13264761" y="9519767"/>
            <a:ext cx="824729" cy="1119443"/>
          </a:xfrm>
          <a:custGeom>
            <a:avLst/>
            <a:gdLst/>
            <a:ahLst/>
            <a:cxnLst/>
            <a:rect l="l" t="t" r="r" b="b"/>
            <a:pathLst>
              <a:path w="824729" h="1119443">
                <a:moveTo>
                  <a:pt x="0" y="0"/>
                </a:moveTo>
                <a:lnTo>
                  <a:pt x="824729" y="0"/>
                </a:lnTo>
                <a:lnTo>
                  <a:pt x="824729" y="1119443"/>
                </a:lnTo>
                <a:lnTo>
                  <a:pt x="0" y="1119443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5" name="Freeform 35"/>
          <p:cNvSpPr/>
          <p:nvPr/>
        </p:nvSpPr>
        <p:spPr>
          <a:xfrm>
            <a:off x="10940326" y="9375306"/>
            <a:ext cx="3646775" cy="911694"/>
          </a:xfrm>
          <a:custGeom>
            <a:avLst/>
            <a:gdLst/>
            <a:ahLst/>
            <a:cxnLst/>
            <a:rect l="l" t="t" r="r" b="b"/>
            <a:pathLst>
              <a:path w="3646775" h="911694">
                <a:moveTo>
                  <a:pt x="0" y="0"/>
                </a:moveTo>
                <a:lnTo>
                  <a:pt x="3646775" y="0"/>
                </a:lnTo>
                <a:lnTo>
                  <a:pt x="3646775" y="911694"/>
                </a:lnTo>
                <a:lnTo>
                  <a:pt x="0" y="91169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100000">
                <p:cTn id="2" fill="hold" display="0">
                  <p:stCondLst>
                    <p:cond delay="indefinite"/>
                  </p:stCondLst>
                </p:cTn>
                <p:tgtEl>
                  <p:spTgt spid="3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CE1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9409545"/>
            <a:ext cx="18288000" cy="877455"/>
            <a:chOff x="0" y="0"/>
            <a:chExt cx="4816593" cy="23109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31099"/>
            </a:xfrm>
            <a:custGeom>
              <a:avLst/>
              <a:gdLst/>
              <a:ahLst/>
              <a:cxnLst/>
              <a:rect l="l" t="t" r="r" b="b"/>
              <a:pathLst>
                <a:path w="4816592" h="231099">
                  <a:moveTo>
                    <a:pt x="0" y="0"/>
                  </a:moveTo>
                  <a:lnTo>
                    <a:pt x="4816592" y="0"/>
                  </a:lnTo>
                  <a:lnTo>
                    <a:pt x="4816592" y="231099"/>
                  </a:lnTo>
                  <a:lnTo>
                    <a:pt x="0" y="2310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816593" cy="2691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0"/>
            <a:ext cx="23181972" cy="10287000"/>
            <a:chOff x="0" y="0"/>
            <a:chExt cx="30909296" cy="137160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5454648" cy="13716000"/>
            </a:xfrm>
            <a:custGeom>
              <a:avLst/>
              <a:gdLst/>
              <a:ahLst/>
              <a:cxnLst/>
              <a:rect l="l" t="t" r="r" b="b"/>
              <a:pathLst>
                <a:path w="15454648" h="13716000">
                  <a:moveTo>
                    <a:pt x="0" y="0"/>
                  </a:moveTo>
                  <a:lnTo>
                    <a:pt x="15454648" y="0"/>
                  </a:lnTo>
                  <a:lnTo>
                    <a:pt x="15454648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Freeform 7"/>
            <p:cNvSpPr/>
            <p:nvPr/>
          </p:nvSpPr>
          <p:spPr>
            <a:xfrm>
              <a:off x="15454648" y="0"/>
              <a:ext cx="15454648" cy="13716000"/>
            </a:xfrm>
            <a:custGeom>
              <a:avLst/>
              <a:gdLst/>
              <a:ahLst/>
              <a:cxnLst/>
              <a:rect l="l" t="t" r="r" b="b"/>
              <a:pathLst>
                <a:path w="15454648" h="13716000">
                  <a:moveTo>
                    <a:pt x="0" y="0"/>
                  </a:moveTo>
                  <a:lnTo>
                    <a:pt x="15454648" y="0"/>
                  </a:lnTo>
                  <a:lnTo>
                    <a:pt x="15454648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Freeform 8"/>
            <p:cNvSpPr/>
            <p:nvPr/>
          </p:nvSpPr>
          <p:spPr>
            <a:xfrm>
              <a:off x="0" y="12500408"/>
              <a:ext cx="4862367" cy="1215592"/>
            </a:xfrm>
            <a:custGeom>
              <a:avLst/>
              <a:gdLst/>
              <a:ahLst/>
              <a:cxnLst/>
              <a:rect l="l" t="t" r="r" b="b"/>
              <a:pathLst>
                <a:path w="4862367" h="1215592">
                  <a:moveTo>
                    <a:pt x="0" y="0"/>
                  </a:moveTo>
                  <a:lnTo>
                    <a:pt x="4862367" y="0"/>
                  </a:lnTo>
                  <a:lnTo>
                    <a:pt x="4862367" y="1215592"/>
                  </a:lnTo>
                  <a:lnTo>
                    <a:pt x="0" y="12155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9"/>
            <p:cNvSpPr/>
            <p:nvPr/>
          </p:nvSpPr>
          <p:spPr>
            <a:xfrm>
              <a:off x="4862367" y="12500408"/>
              <a:ext cx="4862367" cy="1215592"/>
            </a:xfrm>
            <a:custGeom>
              <a:avLst/>
              <a:gdLst/>
              <a:ahLst/>
              <a:cxnLst/>
              <a:rect l="l" t="t" r="r" b="b"/>
              <a:pathLst>
                <a:path w="4862367" h="1215592">
                  <a:moveTo>
                    <a:pt x="0" y="0"/>
                  </a:moveTo>
                  <a:lnTo>
                    <a:pt x="4862367" y="0"/>
                  </a:lnTo>
                  <a:lnTo>
                    <a:pt x="4862367" y="1215592"/>
                  </a:lnTo>
                  <a:lnTo>
                    <a:pt x="0" y="12155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9724734" y="12500408"/>
              <a:ext cx="4862367" cy="1215592"/>
            </a:xfrm>
            <a:custGeom>
              <a:avLst/>
              <a:gdLst/>
              <a:ahLst/>
              <a:cxnLst/>
              <a:rect l="l" t="t" r="r" b="b"/>
              <a:pathLst>
                <a:path w="4862367" h="1215592">
                  <a:moveTo>
                    <a:pt x="0" y="0"/>
                  </a:moveTo>
                  <a:lnTo>
                    <a:pt x="4862367" y="0"/>
                  </a:lnTo>
                  <a:lnTo>
                    <a:pt x="4862367" y="1215592"/>
                  </a:lnTo>
                  <a:lnTo>
                    <a:pt x="0" y="12155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14587101" y="12500408"/>
              <a:ext cx="4862367" cy="1215592"/>
            </a:xfrm>
            <a:custGeom>
              <a:avLst/>
              <a:gdLst/>
              <a:ahLst/>
              <a:cxnLst/>
              <a:rect l="l" t="t" r="r" b="b"/>
              <a:pathLst>
                <a:path w="4862367" h="1215592">
                  <a:moveTo>
                    <a:pt x="0" y="0"/>
                  </a:moveTo>
                  <a:lnTo>
                    <a:pt x="4862367" y="0"/>
                  </a:lnTo>
                  <a:lnTo>
                    <a:pt x="4862367" y="1215592"/>
                  </a:lnTo>
                  <a:lnTo>
                    <a:pt x="0" y="12155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19449468" y="12500408"/>
              <a:ext cx="4862367" cy="1215592"/>
            </a:xfrm>
            <a:custGeom>
              <a:avLst/>
              <a:gdLst/>
              <a:ahLst/>
              <a:cxnLst/>
              <a:rect l="l" t="t" r="r" b="b"/>
              <a:pathLst>
                <a:path w="4862367" h="1215592">
                  <a:moveTo>
                    <a:pt x="0" y="0"/>
                  </a:moveTo>
                  <a:lnTo>
                    <a:pt x="4862368" y="0"/>
                  </a:lnTo>
                  <a:lnTo>
                    <a:pt x="4862368" y="1215592"/>
                  </a:lnTo>
                  <a:lnTo>
                    <a:pt x="0" y="12155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24311836" y="12500408"/>
              <a:ext cx="4862367" cy="1215592"/>
            </a:xfrm>
            <a:custGeom>
              <a:avLst/>
              <a:gdLst/>
              <a:ahLst/>
              <a:cxnLst/>
              <a:rect l="l" t="t" r="r" b="b"/>
              <a:pathLst>
                <a:path w="4862367" h="1215592">
                  <a:moveTo>
                    <a:pt x="0" y="0"/>
                  </a:moveTo>
                  <a:lnTo>
                    <a:pt x="4862367" y="0"/>
                  </a:lnTo>
                  <a:lnTo>
                    <a:pt x="4862367" y="1215592"/>
                  </a:lnTo>
                  <a:lnTo>
                    <a:pt x="0" y="12155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4" name="Freeform 14"/>
          <p:cNvSpPr/>
          <p:nvPr/>
        </p:nvSpPr>
        <p:spPr>
          <a:xfrm flipH="1">
            <a:off x="15309002" y="1199159"/>
            <a:ext cx="2516563" cy="2532391"/>
          </a:xfrm>
          <a:custGeom>
            <a:avLst/>
            <a:gdLst/>
            <a:ahLst/>
            <a:cxnLst/>
            <a:rect l="l" t="t" r="r" b="b"/>
            <a:pathLst>
              <a:path w="2516563" h="2532391">
                <a:moveTo>
                  <a:pt x="2516563" y="0"/>
                </a:moveTo>
                <a:lnTo>
                  <a:pt x="0" y="0"/>
                </a:lnTo>
                <a:lnTo>
                  <a:pt x="0" y="2532390"/>
                </a:lnTo>
                <a:lnTo>
                  <a:pt x="2516563" y="2532390"/>
                </a:lnTo>
                <a:lnTo>
                  <a:pt x="2516563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Freeform 15"/>
          <p:cNvSpPr/>
          <p:nvPr/>
        </p:nvSpPr>
        <p:spPr>
          <a:xfrm>
            <a:off x="6480757" y="3083656"/>
            <a:ext cx="4631474" cy="5834928"/>
          </a:xfrm>
          <a:custGeom>
            <a:avLst/>
            <a:gdLst/>
            <a:ahLst/>
            <a:cxnLst/>
            <a:rect l="l" t="t" r="r" b="b"/>
            <a:pathLst>
              <a:path w="4631474" h="5834928">
                <a:moveTo>
                  <a:pt x="0" y="0"/>
                </a:moveTo>
                <a:lnTo>
                  <a:pt x="4631474" y="0"/>
                </a:lnTo>
                <a:lnTo>
                  <a:pt x="4631474" y="5834928"/>
                </a:lnTo>
                <a:lnTo>
                  <a:pt x="0" y="583492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6" name="Group 16"/>
          <p:cNvGrpSpPr/>
          <p:nvPr/>
        </p:nvGrpSpPr>
        <p:grpSpPr>
          <a:xfrm>
            <a:off x="0" y="17120"/>
            <a:ext cx="18288000" cy="877455"/>
            <a:chOff x="0" y="0"/>
            <a:chExt cx="4816593" cy="231099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4816592" cy="231099"/>
            </a:xfrm>
            <a:custGeom>
              <a:avLst/>
              <a:gdLst/>
              <a:ahLst/>
              <a:cxnLst/>
              <a:rect l="l" t="t" r="r" b="b"/>
              <a:pathLst>
                <a:path w="4816592" h="231099">
                  <a:moveTo>
                    <a:pt x="0" y="0"/>
                  </a:moveTo>
                  <a:lnTo>
                    <a:pt x="4816592" y="0"/>
                  </a:lnTo>
                  <a:lnTo>
                    <a:pt x="4816592" y="231099"/>
                  </a:lnTo>
                  <a:lnTo>
                    <a:pt x="0" y="2310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38100"/>
              <a:ext cx="4816593" cy="2691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0" y="0"/>
            <a:ext cx="21880652" cy="911694"/>
            <a:chOff x="0" y="0"/>
            <a:chExt cx="29174203" cy="1215592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4862367" cy="1215592"/>
            </a:xfrm>
            <a:custGeom>
              <a:avLst/>
              <a:gdLst/>
              <a:ahLst/>
              <a:cxnLst/>
              <a:rect l="l" t="t" r="r" b="b"/>
              <a:pathLst>
                <a:path w="4862367" h="1215592">
                  <a:moveTo>
                    <a:pt x="0" y="0"/>
                  </a:moveTo>
                  <a:lnTo>
                    <a:pt x="4862367" y="0"/>
                  </a:lnTo>
                  <a:lnTo>
                    <a:pt x="4862367" y="1215592"/>
                  </a:lnTo>
                  <a:lnTo>
                    <a:pt x="0" y="12155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21"/>
            <p:cNvSpPr/>
            <p:nvPr/>
          </p:nvSpPr>
          <p:spPr>
            <a:xfrm>
              <a:off x="4862367" y="0"/>
              <a:ext cx="4862367" cy="1215592"/>
            </a:xfrm>
            <a:custGeom>
              <a:avLst/>
              <a:gdLst/>
              <a:ahLst/>
              <a:cxnLst/>
              <a:rect l="l" t="t" r="r" b="b"/>
              <a:pathLst>
                <a:path w="4862367" h="1215592">
                  <a:moveTo>
                    <a:pt x="0" y="0"/>
                  </a:moveTo>
                  <a:lnTo>
                    <a:pt x="4862367" y="0"/>
                  </a:lnTo>
                  <a:lnTo>
                    <a:pt x="4862367" y="1215592"/>
                  </a:lnTo>
                  <a:lnTo>
                    <a:pt x="0" y="12155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22"/>
            <p:cNvSpPr/>
            <p:nvPr/>
          </p:nvSpPr>
          <p:spPr>
            <a:xfrm>
              <a:off x="9724734" y="0"/>
              <a:ext cx="4862367" cy="1215592"/>
            </a:xfrm>
            <a:custGeom>
              <a:avLst/>
              <a:gdLst/>
              <a:ahLst/>
              <a:cxnLst/>
              <a:rect l="l" t="t" r="r" b="b"/>
              <a:pathLst>
                <a:path w="4862367" h="1215592">
                  <a:moveTo>
                    <a:pt x="0" y="0"/>
                  </a:moveTo>
                  <a:lnTo>
                    <a:pt x="4862367" y="0"/>
                  </a:lnTo>
                  <a:lnTo>
                    <a:pt x="4862367" y="1215592"/>
                  </a:lnTo>
                  <a:lnTo>
                    <a:pt x="0" y="12155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Freeform 23"/>
            <p:cNvSpPr/>
            <p:nvPr/>
          </p:nvSpPr>
          <p:spPr>
            <a:xfrm>
              <a:off x="14587101" y="0"/>
              <a:ext cx="4862367" cy="1215592"/>
            </a:xfrm>
            <a:custGeom>
              <a:avLst/>
              <a:gdLst/>
              <a:ahLst/>
              <a:cxnLst/>
              <a:rect l="l" t="t" r="r" b="b"/>
              <a:pathLst>
                <a:path w="4862367" h="1215592">
                  <a:moveTo>
                    <a:pt x="0" y="0"/>
                  </a:moveTo>
                  <a:lnTo>
                    <a:pt x="4862367" y="0"/>
                  </a:lnTo>
                  <a:lnTo>
                    <a:pt x="4862367" y="1215592"/>
                  </a:lnTo>
                  <a:lnTo>
                    <a:pt x="0" y="12155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Freeform 24"/>
            <p:cNvSpPr/>
            <p:nvPr/>
          </p:nvSpPr>
          <p:spPr>
            <a:xfrm>
              <a:off x="19449468" y="0"/>
              <a:ext cx="4862367" cy="1215592"/>
            </a:xfrm>
            <a:custGeom>
              <a:avLst/>
              <a:gdLst/>
              <a:ahLst/>
              <a:cxnLst/>
              <a:rect l="l" t="t" r="r" b="b"/>
              <a:pathLst>
                <a:path w="4862367" h="1215592">
                  <a:moveTo>
                    <a:pt x="0" y="0"/>
                  </a:moveTo>
                  <a:lnTo>
                    <a:pt x="4862368" y="0"/>
                  </a:lnTo>
                  <a:lnTo>
                    <a:pt x="4862368" y="1215592"/>
                  </a:lnTo>
                  <a:lnTo>
                    <a:pt x="0" y="12155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25"/>
            <p:cNvSpPr/>
            <p:nvPr/>
          </p:nvSpPr>
          <p:spPr>
            <a:xfrm>
              <a:off x="24311836" y="0"/>
              <a:ext cx="4862367" cy="1215592"/>
            </a:xfrm>
            <a:custGeom>
              <a:avLst/>
              <a:gdLst/>
              <a:ahLst/>
              <a:cxnLst/>
              <a:rect l="l" t="t" r="r" b="b"/>
              <a:pathLst>
                <a:path w="4862367" h="1215592">
                  <a:moveTo>
                    <a:pt x="0" y="0"/>
                  </a:moveTo>
                  <a:lnTo>
                    <a:pt x="4862367" y="0"/>
                  </a:lnTo>
                  <a:lnTo>
                    <a:pt x="4862367" y="1215592"/>
                  </a:lnTo>
                  <a:lnTo>
                    <a:pt x="0" y="12155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6" name="Freeform 26"/>
          <p:cNvSpPr/>
          <p:nvPr/>
        </p:nvSpPr>
        <p:spPr>
          <a:xfrm>
            <a:off x="0" y="5329381"/>
            <a:ext cx="2283986" cy="4114800"/>
          </a:xfrm>
          <a:custGeom>
            <a:avLst/>
            <a:gdLst/>
            <a:ahLst/>
            <a:cxnLst/>
            <a:rect l="l" t="t" r="r" b="b"/>
            <a:pathLst>
              <a:path w="2283986" h="4114800">
                <a:moveTo>
                  <a:pt x="0" y="0"/>
                </a:moveTo>
                <a:lnTo>
                  <a:pt x="2283986" y="0"/>
                </a:lnTo>
                <a:lnTo>
                  <a:pt x="228398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7" name="Freeform 27"/>
          <p:cNvSpPr/>
          <p:nvPr/>
        </p:nvSpPr>
        <p:spPr>
          <a:xfrm rot="1675132" flipH="1">
            <a:off x="15442755" y="7309277"/>
            <a:ext cx="1912043" cy="1594165"/>
          </a:xfrm>
          <a:custGeom>
            <a:avLst/>
            <a:gdLst/>
            <a:ahLst/>
            <a:cxnLst/>
            <a:rect l="l" t="t" r="r" b="b"/>
            <a:pathLst>
              <a:path w="1912043" h="1594165">
                <a:moveTo>
                  <a:pt x="1912043" y="0"/>
                </a:moveTo>
                <a:lnTo>
                  <a:pt x="0" y="0"/>
                </a:lnTo>
                <a:lnTo>
                  <a:pt x="0" y="1594165"/>
                </a:lnTo>
                <a:lnTo>
                  <a:pt x="1912043" y="1594165"/>
                </a:lnTo>
                <a:lnTo>
                  <a:pt x="1912043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28" name="Group 28"/>
          <p:cNvGrpSpPr/>
          <p:nvPr/>
        </p:nvGrpSpPr>
        <p:grpSpPr>
          <a:xfrm>
            <a:off x="5138894" y="1413118"/>
            <a:ext cx="7315200" cy="1179576"/>
            <a:chOff x="0" y="0"/>
            <a:chExt cx="9753600" cy="1572768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9753600" cy="1572768"/>
            </a:xfrm>
            <a:custGeom>
              <a:avLst/>
              <a:gdLst/>
              <a:ahLst/>
              <a:cxnLst/>
              <a:rect l="l" t="t" r="r" b="b"/>
              <a:pathLst>
                <a:path w="9753600" h="1572768">
                  <a:moveTo>
                    <a:pt x="0" y="0"/>
                  </a:moveTo>
                  <a:lnTo>
                    <a:pt x="9753600" y="0"/>
                  </a:lnTo>
                  <a:lnTo>
                    <a:pt x="9753600" y="1572768"/>
                  </a:lnTo>
                  <a:lnTo>
                    <a:pt x="0" y="15727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116765" y="61947"/>
              <a:ext cx="9520070" cy="13196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8315"/>
                </a:lnSpc>
                <a:spcBef>
                  <a:spcPct val="0"/>
                </a:spcBef>
              </a:pPr>
              <a:r>
                <a:rPr lang="en-US" sz="5939">
                  <a:solidFill>
                    <a:srgbClr val="FF3131"/>
                  </a:solidFill>
                  <a:latin typeface="Shrikhand"/>
                  <a:ea typeface="Shrikhand"/>
                  <a:cs typeface="Shrikhand"/>
                  <a:sym typeface="Shrikhand"/>
                </a:rPr>
                <a:t>Ex 2: Foil</a:t>
              </a:r>
            </a:p>
          </p:txBody>
        </p:sp>
      </p:grpSp>
      <p:pic>
        <p:nvPicPr>
          <p:cNvPr id="31" name="Picture 31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rcRect l="6922" t="20833" r="13499" b="22741"/>
          <a:stretch>
            <a:fillRect/>
          </a:stretch>
        </p:blipFill>
        <p:spPr>
          <a:xfrm>
            <a:off x="6954610" y="3679333"/>
            <a:ext cx="3683767" cy="464357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100000">
                <p:cTn id="2" fill="hold" display="0">
                  <p:stCondLst>
                    <p:cond delay="indefinite"/>
                  </p:stCondLst>
                </p:cTn>
                <p:tgtEl>
                  <p:spTgt spid="3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CE1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1590986" cy="10287000"/>
          </a:xfrm>
          <a:custGeom>
            <a:avLst/>
            <a:gdLst/>
            <a:ahLst/>
            <a:cxnLst/>
            <a:rect l="l" t="t" r="r" b="b"/>
            <a:pathLst>
              <a:path w="11590986" h="10287000">
                <a:moveTo>
                  <a:pt x="0" y="0"/>
                </a:moveTo>
                <a:lnTo>
                  <a:pt x="11590986" y="0"/>
                </a:lnTo>
                <a:lnTo>
                  <a:pt x="11590986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3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1590986" y="0"/>
            <a:ext cx="11590986" cy="10287000"/>
          </a:xfrm>
          <a:custGeom>
            <a:avLst/>
            <a:gdLst/>
            <a:ahLst/>
            <a:cxnLst/>
            <a:rect l="l" t="t" r="r" b="b"/>
            <a:pathLst>
              <a:path w="11590986" h="10287000">
                <a:moveTo>
                  <a:pt x="0" y="0"/>
                </a:moveTo>
                <a:lnTo>
                  <a:pt x="11590986" y="0"/>
                </a:lnTo>
                <a:lnTo>
                  <a:pt x="11590986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3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911943" y="0"/>
            <a:ext cx="8023860" cy="10287000"/>
          </a:xfrm>
          <a:custGeom>
            <a:avLst/>
            <a:gdLst/>
            <a:ahLst/>
            <a:cxnLst/>
            <a:rect l="l" t="t" r="r" b="b"/>
            <a:pathLst>
              <a:path w="8023860" h="10287000">
                <a:moveTo>
                  <a:pt x="0" y="0"/>
                </a:moveTo>
                <a:lnTo>
                  <a:pt x="8023860" y="0"/>
                </a:lnTo>
                <a:lnTo>
                  <a:pt x="802386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9312592" y="0"/>
            <a:ext cx="7946708" cy="10287000"/>
          </a:xfrm>
          <a:custGeom>
            <a:avLst/>
            <a:gdLst/>
            <a:ahLst/>
            <a:cxnLst/>
            <a:rect l="l" t="t" r="r" b="b"/>
            <a:pathLst>
              <a:path w="7946708" h="10287000">
                <a:moveTo>
                  <a:pt x="0" y="0"/>
                </a:moveTo>
                <a:lnTo>
                  <a:pt x="7946708" y="0"/>
                </a:lnTo>
                <a:lnTo>
                  <a:pt x="794670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6" name="Picture 6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l="25351" t="15558" b="15558"/>
          <a:stretch>
            <a:fillRect/>
          </a:stretch>
        </p:blipFill>
        <p:spPr>
          <a:xfrm>
            <a:off x="4501098" y="6572809"/>
            <a:ext cx="3728502" cy="2580377"/>
          </a:xfrm>
          <a:prstGeom prst="rect">
            <a:avLst/>
          </a:prstGeom>
        </p:spPr>
      </p:pic>
      <p:pic>
        <p:nvPicPr>
          <p:cNvPr id="7" name="Picture 7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rcRect/>
          <a:stretch>
            <a:fillRect/>
          </a:stretch>
        </p:blipFill>
        <p:spPr>
          <a:xfrm>
            <a:off x="12598678" y="3731533"/>
            <a:ext cx="3553307" cy="266498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6F8940C-79DF-6B4A-1800-8EFE2277D550}"/>
              </a:ext>
            </a:extLst>
          </p:cNvPr>
          <p:cNvSpPr txBox="1"/>
          <p:nvPr/>
        </p:nvSpPr>
        <p:spPr>
          <a:xfrm>
            <a:off x="1676400" y="6743700"/>
            <a:ext cx="2971800" cy="1754326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Teacher Tip: Click on the images in the observe and explain boxes to play videos of modeled examples, or draw them yourself on a whiteboard.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100000">
                <p:cTn id="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video>
              <p:cMediaNode vol="100000">
                <p:cTn id="3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CE1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1590986" cy="10287000"/>
          </a:xfrm>
          <a:custGeom>
            <a:avLst/>
            <a:gdLst/>
            <a:ahLst/>
            <a:cxnLst/>
            <a:rect l="l" t="t" r="r" b="b"/>
            <a:pathLst>
              <a:path w="11590986" h="10287000">
                <a:moveTo>
                  <a:pt x="0" y="0"/>
                </a:moveTo>
                <a:lnTo>
                  <a:pt x="11590986" y="0"/>
                </a:lnTo>
                <a:lnTo>
                  <a:pt x="11590986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3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1590986" y="0"/>
            <a:ext cx="11590986" cy="10287000"/>
          </a:xfrm>
          <a:custGeom>
            <a:avLst/>
            <a:gdLst/>
            <a:ahLst/>
            <a:cxnLst/>
            <a:rect l="l" t="t" r="r" b="b"/>
            <a:pathLst>
              <a:path w="11590986" h="10287000">
                <a:moveTo>
                  <a:pt x="0" y="0"/>
                </a:moveTo>
                <a:lnTo>
                  <a:pt x="11590986" y="0"/>
                </a:lnTo>
                <a:lnTo>
                  <a:pt x="11590986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3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0" y="6172200"/>
            <a:ext cx="5598367" cy="4114800"/>
          </a:xfrm>
          <a:custGeom>
            <a:avLst/>
            <a:gdLst/>
            <a:ahLst/>
            <a:cxnLst/>
            <a:rect l="l" t="t" r="r" b="b"/>
            <a:pathLst>
              <a:path w="5598367" h="4114800">
                <a:moveTo>
                  <a:pt x="0" y="0"/>
                </a:moveTo>
                <a:lnTo>
                  <a:pt x="5598367" y="0"/>
                </a:lnTo>
                <a:lnTo>
                  <a:pt x="559836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flipH="1" flipV="1">
            <a:off x="12689633" y="0"/>
            <a:ext cx="5598367" cy="4114800"/>
          </a:xfrm>
          <a:custGeom>
            <a:avLst/>
            <a:gdLst/>
            <a:ahLst/>
            <a:cxnLst/>
            <a:rect l="l" t="t" r="r" b="b"/>
            <a:pathLst>
              <a:path w="5598367" h="4114800">
                <a:moveTo>
                  <a:pt x="5598367" y="4114800"/>
                </a:moveTo>
                <a:lnTo>
                  <a:pt x="0" y="4114800"/>
                </a:lnTo>
                <a:lnTo>
                  <a:pt x="0" y="0"/>
                </a:lnTo>
                <a:lnTo>
                  <a:pt x="5598367" y="0"/>
                </a:lnTo>
                <a:lnTo>
                  <a:pt x="5598367" y="411480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179649" y="-351489"/>
            <a:ext cx="12769155" cy="1848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168"/>
              </a:lnSpc>
              <a:spcBef>
                <a:spcPct val="0"/>
              </a:spcBef>
            </a:pPr>
            <a:r>
              <a:rPr lang="en-US" sz="10834">
                <a:solidFill>
                  <a:srgbClr val="000000"/>
                </a:solidFill>
                <a:latin typeface="Shrikhand"/>
                <a:ea typeface="Shrikhand"/>
                <a:cs typeface="Shrikhand"/>
                <a:sym typeface="Shrikhand"/>
              </a:rPr>
              <a:t>Objectives &amp; I Can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600200" y="6000750"/>
            <a:ext cx="15966430" cy="21628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755655" lvl="1" indent="-377828" algn="ctr">
              <a:lnSpc>
                <a:spcPts val="5845"/>
              </a:lnSpc>
              <a:buFont typeface="Arial"/>
              <a:buChar char="•"/>
            </a:pPr>
            <a:r>
              <a:rPr lang="en-US" sz="3500" dirty="0">
                <a:solidFill>
                  <a:srgbClr val="00568A"/>
                </a:solidFill>
                <a:latin typeface="Lilita One"/>
                <a:ea typeface="Lilita One"/>
                <a:cs typeface="Lilita One"/>
                <a:sym typeface="Lilita One"/>
              </a:rPr>
              <a:t>I can make a prediction about how friction will affect an object.</a:t>
            </a:r>
          </a:p>
          <a:p>
            <a:pPr marL="755655" lvl="1" indent="-377828" algn="ctr">
              <a:lnSpc>
                <a:spcPts val="5845"/>
              </a:lnSpc>
              <a:buFont typeface="Arial"/>
              <a:buChar char="•"/>
            </a:pPr>
            <a:r>
              <a:rPr lang="en-US" sz="3500" dirty="0">
                <a:solidFill>
                  <a:srgbClr val="00568A"/>
                </a:solidFill>
                <a:latin typeface="Lilita One"/>
                <a:ea typeface="Lilita One"/>
                <a:cs typeface="Lilita One"/>
                <a:sym typeface="Lilita One"/>
              </a:rPr>
              <a:t>I can conduct an experiment to see how different surfaces affect movement.</a:t>
            </a:r>
          </a:p>
          <a:p>
            <a:pPr marL="755655" lvl="1" indent="-377828" algn="ctr">
              <a:lnSpc>
                <a:spcPts val="5845"/>
              </a:lnSpc>
              <a:buFont typeface="Arial"/>
              <a:buChar char="•"/>
            </a:pPr>
            <a:r>
              <a:rPr lang="en-US" sz="3500" dirty="0">
                <a:solidFill>
                  <a:srgbClr val="00568A"/>
                </a:solidFill>
                <a:latin typeface="Lilita One"/>
                <a:ea typeface="Lilita One"/>
                <a:cs typeface="Lilita One"/>
                <a:sym typeface="Lilita One"/>
              </a:rPr>
              <a:t>I can draw my observations and explain what I learned about friction.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79649" y="2884369"/>
            <a:ext cx="16480512" cy="14293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45"/>
              </a:lnSpc>
            </a:pPr>
            <a:r>
              <a:rPr lang="en-US" sz="3500">
                <a:solidFill>
                  <a:srgbClr val="0E7658"/>
                </a:solidFill>
                <a:latin typeface="Lilita One"/>
                <a:ea typeface="Lilita One"/>
                <a:cs typeface="Lilita One"/>
                <a:sym typeface="Lilita One"/>
              </a:rPr>
              <a:t>We will learn how friction can make things move faster or slower by doing an experiment with objects on different surfaces.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CE1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1501175" y="4218759"/>
            <a:ext cx="3608002" cy="2292400"/>
            <a:chOff x="0" y="0"/>
            <a:chExt cx="4810669" cy="3056533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4810669" cy="3056533"/>
              <a:chOff x="0" y="0"/>
              <a:chExt cx="950256" cy="603760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950256" cy="603760"/>
              </a:xfrm>
              <a:custGeom>
                <a:avLst/>
                <a:gdLst/>
                <a:ahLst/>
                <a:cxnLst/>
                <a:rect l="l" t="t" r="r" b="b"/>
                <a:pathLst>
                  <a:path w="950256" h="603760">
                    <a:moveTo>
                      <a:pt x="109434" y="0"/>
                    </a:moveTo>
                    <a:lnTo>
                      <a:pt x="840822" y="0"/>
                    </a:lnTo>
                    <a:cubicBezTo>
                      <a:pt x="869845" y="0"/>
                      <a:pt x="897680" y="11530"/>
                      <a:pt x="918203" y="32052"/>
                    </a:cubicBezTo>
                    <a:cubicBezTo>
                      <a:pt x="938726" y="52575"/>
                      <a:pt x="950256" y="80410"/>
                      <a:pt x="950256" y="109434"/>
                    </a:cubicBezTo>
                    <a:lnTo>
                      <a:pt x="950256" y="494326"/>
                    </a:lnTo>
                    <a:cubicBezTo>
                      <a:pt x="950256" y="554764"/>
                      <a:pt x="901260" y="603760"/>
                      <a:pt x="840822" y="603760"/>
                    </a:cubicBezTo>
                    <a:lnTo>
                      <a:pt x="109434" y="603760"/>
                    </a:lnTo>
                    <a:cubicBezTo>
                      <a:pt x="48995" y="603760"/>
                      <a:pt x="0" y="554764"/>
                      <a:pt x="0" y="494326"/>
                    </a:cubicBezTo>
                    <a:lnTo>
                      <a:pt x="0" y="109434"/>
                    </a:lnTo>
                    <a:cubicBezTo>
                      <a:pt x="0" y="48995"/>
                      <a:pt x="48995" y="0"/>
                      <a:pt x="109434" y="0"/>
                    </a:cubicBezTo>
                    <a:close/>
                  </a:path>
                </a:pathLst>
              </a:custGeom>
              <a:solidFill>
                <a:srgbClr val="333333"/>
              </a:solidFill>
              <a:ln w="57150" cap="rnd">
                <a:solidFill>
                  <a:srgbClr val="FF3131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0" y="-38100"/>
                <a:ext cx="950256" cy="64186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8" name="Freeform 8"/>
            <p:cNvSpPr/>
            <p:nvPr/>
          </p:nvSpPr>
          <p:spPr>
            <a:xfrm>
              <a:off x="147372" y="25400"/>
              <a:ext cx="4541325" cy="2838328"/>
            </a:xfrm>
            <a:custGeom>
              <a:avLst/>
              <a:gdLst/>
              <a:ahLst/>
              <a:cxnLst/>
              <a:rect l="l" t="t" r="r" b="b"/>
              <a:pathLst>
                <a:path w="4541325" h="2838328">
                  <a:moveTo>
                    <a:pt x="0" y="0"/>
                  </a:moveTo>
                  <a:lnTo>
                    <a:pt x="4541325" y="0"/>
                  </a:lnTo>
                  <a:lnTo>
                    <a:pt x="4541325" y="2838328"/>
                  </a:lnTo>
                  <a:lnTo>
                    <a:pt x="0" y="2838328"/>
                  </a:lnTo>
                  <a:lnTo>
                    <a:pt x="0" y="0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9"/>
            <p:cNvSpPr/>
            <p:nvPr/>
          </p:nvSpPr>
          <p:spPr>
            <a:xfrm>
              <a:off x="502726" y="158388"/>
              <a:ext cx="3805217" cy="2739757"/>
            </a:xfrm>
            <a:custGeom>
              <a:avLst/>
              <a:gdLst/>
              <a:ahLst/>
              <a:cxnLst/>
              <a:rect l="l" t="t" r="r" b="b"/>
              <a:pathLst>
                <a:path w="3805217" h="2739757">
                  <a:moveTo>
                    <a:pt x="0" y="0"/>
                  </a:moveTo>
                  <a:lnTo>
                    <a:pt x="3805217" y="0"/>
                  </a:lnTo>
                  <a:lnTo>
                    <a:pt x="3805217" y="2739757"/>
                  </a:lnTo>
                  <a:lnTo>
                    <a:pt x="0" y="27397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205443" y="760987"/>
              <a:ext cx="1068432" cy="2202952"/>
            </a:xfrm>
            <a:custGeom>
              <a:avLst/>
              <a:gdLst/>
              <a:ahLst/>
              <a:cxnLst/>
              <a:rect l="l" t="t" r="r" b="b"/>
              <a:pathLst>
                <a:path w="1068432" h="2202952">
                  <a:moveTo>
                    <a:pt x="0" y="0"/>
                  </a:moveTo>
                  <a:lnTo>
                    <a:pt x="1068431" y="0"/>
                  </a:lnTo>
                  <a:lnTo>
                    <a:pt x="1068431" y="2202952"/>
                  </a:lnTo>
                  <a:lnTo>
                    <a:pt x="0" y="2202952"/>
                  </a:lnTo>
                  <a:lnTo>
                    <a:pt x="0" y="0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Freeform 2"/>
          <p:cNvSpPr/>
          <p:nvPr/>
        </p:nvSpPr>
        <p:spPr>
          <a:xfrm>
            <a:off x="-381000" y="0"/>
            <a:ext cx="11590986" cy="10287000"/>
          </a:xfrm>
          <a:custGeom>
            <a:avLst/>
            <a:gdLst/>
            <a:ahLst/>
            <a:cxnLst/>
            <a:rect l="l" t="t" r="r" b="b"/>
            <a:pathLst>
              <a:path w="11590986" h="10287000">
                <a:moveTo>
                  <a:pt x="0" y="0"/>
                </a:moveTo>
                <a:lnTo>
                  <a:pt x="11590986" y="0"/>
                </a:lnTo>
                <a:lnTo>
                  <a:pt x="11590986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3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1390567" y="125451"/>
            <a:ext cx="11590986" cy="10287000"/>
          </a:xfrm>
          <a:custGeom>
            <a:avLst/>
            <a:gdLst/>
            <a:ahLst/>
            <a:cxnLst/>
            <a:rect l="l" t="t" r="r" b="b"/>
            <a:pathLst>
              <a:path w="11590986" h="10287000">
                <a:moveTo>
                  <a:pt x="0" y="0"/>
                </a:moveTo>
                <a:lnTo>
                  <a:pt x="11590986" y="0"/>
                </a:lnTo>
                <a:lnTo>
                  <a:pt x="11590986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3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1" name="Group 11"/>
          <p:cNvGrpSpPr/>
          <p:nvPr/>
        </p:nvGrpSpPr>
        <p:grpSpPr>
          <a:xfrm>
            <a:off x="6070842" y="4350770"/>
            <a:ext cx="3025999" cy="2160389"/>
            <a:chOff x="0" y="0"/>
            <a:chExt cx="4034665" cy="2880518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4034665" cy="2244282"/>
            </a:xfrm>
            <a:custGeom>
              <a:avLst/>
              <a:gdLst/>
              <a:ahLst/>
              <a:cxnLst/>
              <a:rect l="l" t="t" r="r" b="b"/>
              <a:pathLst>
                <a:path w="4034665" h="2244282">
                  <a:moveTo>
                    <a:pt x="0" y="0"/>
                  </a:moveTo>
                  <a:lnTo>
                    <a:pt x="4034665" y="0"/>
                  </a:lnTo>
                  <a:lnTo>
                    <a:pt x="4034665" y="2244282"/>
                  </a:lnTo>
                  <a:lnTo>
                    <a:pt x="0" y="22442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139997" y="2259291"/>
              <a:ext cx="3754672" cy="621227"/>
            </a:xfrm>
            <a:custGeom>
              <a:avLst/>
              <a:gdLst/>
              <a:ahLst/>
              <a:cxnLst/>
              <a:rect l="l" t="t" r="r" b="b"/>
              <a:pathLst>
                <a:path w="3754672" h="621227">
                  <a:moveTo>
                    <a:pt x="0" y="0"/>
                  </a:moveTo>
                  <a:lnTo>
                    <a:pt x="3754671" y="0"/>
                  </a:lnTo>
                  <a:lnTo>
                    <a:pt x="3754671" y="621227"/>
                  </a:lnTo>
                  <a:lnTo>
                    <a:pt x="0" y="6212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1219296" y="815895"/>
              <a:ext cx="1596073" cy="612493"/>
            </a:xfrm>
            <a:custGeom>
              <a:avLst/>
              <a:gdLst/>
              <a:ahLst/>
              <a:cxnLst/>
              <a:rect l="l" t="t" r="r" b="b"/>
              <a:pathLst>
                <a:path w="1596073" h="612493">
                  <a:moveTo>
                    <a:pt x="0" y="0"/>
                  </a:moveTo>
                  <a:lnTo>
                    <a:pt x="1596073" y="0"/>
                  </a:lnTo>
                  <a:lnTo>
                    <a:pt x="1596073" y="612493"/>
                  </a:lnTo>
                  <a:lnTo>
                    <a:pt x="0" y="6124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962491" y="4314900"/>
            <a:ext cx="3310428" cy="2196259"/>
            <a:chOff x="0" y="0"/>
            <a:chExt cx="4413904" cy="2928345"/>
          </a:xfrm>
        </p:grpSpPr>
        <p:grpSp>
          <p:nvGrpSpPr>
            <p:cNvPr id="16" name="Group 16"/>
            <p:cNvGrpSpPr/>
            <p:nvPr/>
          </p:nvGrpSpPr>
          <p:grpSpPr>
            <a:xfrm>
              <a:off x="0" y="0"/>
              <a:ext cx="4413904" cy="2576550"/>
              <a:chOff x="0" y="0"/>
              <a:chExt cx="871882" cy="508948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871882" cy="508948"/>
              </a:xfrm>
              <a:custGeom>
                <a:avLst/>
                <a:gdLst/>
                <a:ahLst/>
                <a:cxnLst/>
                <a:rect l="l" t="t" r="r" b="b"/>
                <a:pathLst>
                  <a:path w="871882" h="508948">
                    <a:moveTo>
                      <a:pt x="119271" y="0"/>
                    </a:moveTo>
                    <a:lnTo>
                      <a:pt x="752611" y="0"/>
                    </a:lnTo>
                    <a:cubicBezTo>
                      <a:pt x="784244" y="0"/>
                      <a:pt x="814581" y="12566"/>
                      <a:pt x="836949" y="34934"/>
                    </a:cubicBezTo>
                    <a:cubicBezTo>
                      <a:pt x="859316" y="57301"/>
                      <a:pt x="871882" y="87638"/>
                      <a:pt x="871882" y="119271"/>
                    </a:cubicBezTo>
                    <a:lnTo>
                      <a:pt x="871882" y="389677"/>
                    </a:lnTo>
                    <a:cubicBezTo>
                      <a:pt x="871882" y="421310"/>
                      <a:pt x="859316" y="451647"/>
                      <a:pt x="836949" y="474014"/>
                    </a:cubicBezTo>
                    <a:cubicBezTo>
                      <a:pt x="814581" y="496382"/>
                      <a:pt x="784244" y="508948"/>
                      <a:pt x="752611" y="508948"/>
                    </a:cubicBezTo>
                    <a:lnTo>
                      <a:pt x="119271" y="508948"/>
                    </a:lnTo>
                    <a:cubicBezTo>
                      <a:pt x="87638" y="508948"/>
                      <a:pt x="57301" y="496382"/>
                      <a:pt x="34934" y="474014"/>
                    </a:cubicBezTo>
                    <a:cubicBezTo>
                      <a:pt x="12566" y="451647"/>
                      <a:pt x="0" y="421310"/>
                      <a:pt x="0" y="389677"/>
                    </a:cubicBezTo>
                    <a:lnTo>
                      <a:pt x="0" y="119271"/>
                    </a:lnTo>
                    <a:cubicBezTo>
                      <a:pt x="0" y="87638"/>
                      <a:pt x="12566" y="57301"/>
                      <a:pt x="34934" y="34934"/>
                    </a:cubicBezTo>
                    <a:cubicBezTo>
                      <a:pt x="57301" y="12566"/>
                      <a:pt x="87638" y="0"/>
                      <a:pt x="119271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66C4">
                      <a:alpha val="100000"/>
                    </a:srgbClr>
                  </a:gs>
                  <a:gs pos="100000">
                    <a:srgbClr val="FFDE59">
                      <a:alpha val="100000"/>
                    </a:srgbClr>
                  </a:gs>
                </a:gsLst>
                <a:lin ang="0"/>
              </a:gradFill>
              <a:ln w="38100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0" y="-38100"/>
                <a:ext cx="871882" cy="54704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9" name="Freeform 19"/>
            <p:cNvSpPr/>
            <p:nvPr/>
          </p:nvSpPr>
          <p:spPr>
            <a:xfrm>
              <a:off x="238426" y="47827"/>
              <a:ext cx="1537199" cy="2351357"/>
            </a:xfrm>
            <a:custGeom>
              <a:avLst/>
              <a:gdLst/>
              <a:ahLst/>
              <a:cxnLst/>
              <a:rect l="l" t="t" r="r" b="b"/>
              <a:pathLst>
                <a:path w="1537199" h="2351357">
                  <a:moveTo>
                    <a:pt x="0" y="0"/>
                  </a:moveTo>
                  <a:lnTo>
                    <a:pt x="1537199" y="0"/>
                  </a:lnTo>
                  <a:lnTo>
                    <a:pt x="1537199" y="2351357"/>
                  </a:lnTo>
                  <a:lnTo>
                    <a:pt x="0" y="23513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20"/>
            <p:cNvSpPr/>
            <p:nvPr/>
          </p:nvSpPr>
          <p:spPr>
            <a:xfrm>
              <a:off x="876029" y="462156"/>
              <a:ext cx="1456126" cy="1875846"/>
            </a:xfrm>
            <a:custGeom>
              <a:avLst/>
              <a:gdLst/>
              <a:ahLst/>
              <a:cxnLst/>
              <a:rect l="l" t="t" r="r" b="b"/>
              <a:pathLst>
                <a:path w="1456126" h="1875846">
                  <a:moveTo>
                    <a:pt x="0" y="0"/>
                  </a:moveTo>
                  <a:lnTo>
                    <a:pt x="1456126" y="0"/>
                  </a:lnTo>
                  <a:lnTo>
                    <a:pt x="1456126" y="1875846"/>
                  </a:lnTo>
                  <a:lnTo>
                    <a:pt x="0" y="18758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21"/>
            <p:cNvSpPr/>
            <p:nvPr/>
          </p:nvSpPr>
          <p:spPr>
            <a:xfrm>
              <a:off x="1308713" y="236334"/>
              <a:ext cx="2046883" cy="2200950"/>
            </a:xfrm>
            <a:custGeom>
              <a:avLst/>
              <a:gdLst/>
              <a:ahLst/>
              <a:cxnLst/>
              <a:rect l="l" t="t" r="r" b="b"/>
              <a:pathLst>
                <a:path w="2046883" h="2200950">
                  <a:moveTo>
                    <a:pt x="0" y="0"/>
                  </a:moveTo>
                  <a:lnTo>
                    <a:pt x="2046883" y="0"/>
                  </a:lnTo>
                  <a:lnTo>
                    <a:pt x="2046883" y="2200950"/>
                  </a:lnTo>
                  <a:lnTo>
                    <a:pt x="0" y="22009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22"/>
            <p:cNvSpPr/>
            <p:nvPr/>
          </p:nvSpPr>
          <p:spPr>
            <a:xfrm>
              <a:off x="2400416" y="445566"/>
              <a:ext cx="1110061" cy="1951755"/>
            </a:xfrm>
            <a:custGeom>
              <a:avLst/>
              <a:gdLst/>
              <a:ahLst/>
              <a:cxnLst/>
              <a:rect l="l" t="t" r="r" b="b"/>
              <a:pathLst>
                <a:path w="1110061" h="1951755">
                  <a:moveTo>
                    <a:pt x="0" y="0"/>
                  </a:moveTo>
                  <a:lnTo>
                    <a:pt x="1110060" y="0"/>
                  </a:lnTo>
                  <a:lnTo>
                    <a:pt x="1110060" y="1951755"/>
                  </a:lnTo>
                  <a:lnTo>
                    <a:pt x="0" y="19517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Freeform 23"/>
            <p:cNvSpPr/>
            <p:nvPr/>
          </p:nvSpPr>
          <p:spPr>
            <a:xfrm>
              <a:off x="2302899" y="337708"/>
              <a:ext cx="1957418" cy="2124741"/>
            </a:xfrm>
            <a:custGeom>
              <a:avLst/>
              <a:gdLst/>
              <a:ahLst/>
              <a:cxnLst/>
              <a:rect l="l" t="t" r="r" b="b"/>
              <a:pathLst>
                <a:path w="1957418" h="2124741">
                  <a:moveTo>
                    <a:pt x="0" y="0"/>
                  </a:moveTo>
                  <a:lnTo>
                    <a:pt x="1957418" y="0"/>
                  </a:lnTo>
                  <a:lnTo>
                    <a:pt x="1957418" y="2124742"/>
                  </a:lnTo>
                  <a:lnTo>
                    <a:pt x="0" y="21247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Freeform 24"/>
            <p:cNvSpPr/>
            <p:nvPr/>
          </p:nvSpPr>
          <p:spPr>
            <a:xfrm>
              <a:off x="352959" y="1745776"/>
              <a:ext cx="3958391" cy="1182569"/>
            </a:xfrm>
            <a:custGeom>
              <a:avLst/>
              <a:gdLst/>
              <a:ahLst/>
              <a:cxnLst/>
              <a:rect l="l" t="t" r="r" b="b"/>
              <a:pathLst>
                <a:path w="3958391" h="1182569">
                  <a:moveTo>
                    <a:pt x="0" y="0"/>
                  </a:moveTo>
                  <a:lnTo>
                    <a:pt x="3958391" y="0"/>
                  </a:lnTo>
                  <a:lnTo>
                    <a:pt x="3958391" y="1182569"/>
                  </a:lnTo>
                  <a:lnTo>
                    <a:pt x="0" y="11825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5" name="Freeform 25"/>
          <p:cNvSpPr/>
          <p:nvPr/>
        </p:nvSpPr>
        <p:spPr>
          <a:xfrm>
            <a:off x="14250912" y="6354818"/>
            <a:ext cx="2213680" cy="312682"/>
          </a:xfrm>
          <a:custGeom>
            <a:avLst/>
            <a:gdLst/>
            <a:ahLst/>
            <a:cxnLst/>
            <a:rect l="l" t="t" r="r" b="b"/>
            <a:pathLst>
              <a:path w="2213680" h="312682">
                <a:moveTo>
                  <a:pt x="0" y="0"/>
                </a:moveTo>
                <a:lnTo>
                  <a:pt x="2213679" y="0"/>
                </a:lnTo>
                <a:lnTo>
                  <a:pt x="2213679" y="312682"/>
                </a:lnTo>
                <a:lnTo>
                  <a:pt x="0" y="312682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26" name="Group 26"/>
          <p:cNvGrpSpPr/>
          <p:nvPr/>
        </p:nvGrpSpPr>
        <p:grpSpPr>
          <a:xfrm>
            <a:off x="14139694" y="4218759"/>
            <a:ext cx="2436115" cy="2170252"/>
            <a:chOff x="0" y="0"/>
            <a:chExt cx="3248153" cy="2893669"/>
          </a:xfrm>
        </p:grpSpPr>
        <p:grpSp>
          <p:nvGrpSpPr>
            <p:cNvPr id="27" name="Group 27"/>
            <p:cNvGrpSpPr/>
            <p:nvPr/>
          </p:nvGrpSpPr>
          <p:grpSpPr>
            <a:xfrm>
              <a:off x="0" y="0"/>
              <a:ext cx="3248153" cy="2893669"/>
              <a:chOff x="0" y="0"/>
              <a:chExt cx="542846" cy="483603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0" y="0"/>
                <a:ext cx="542846" cy="483603"/>
              </a:xfrm>
              <a:custGeom>
                <a:avLst/>
                <a:gdLst/>
                <a:ahLst/>
                <a:cxnLst/>
                <a:rect l="l" t="t" r="r" b="b"/>
                <a:pathLst>
                  <a:path w="542846" h="483603">
                    <a:moveTo>
                      <a:pt x="191565" y="0"/>
                    </a:moveTo>
                    <a:lnTo>
                      <a:pt x="351282" y="0"/>
                    </a:lnTo>
                    <a:cubicBezTo>
                      <a:pt x="457080" y="0"/>
                      <a:pt x="542846" y="85766"/>
                      <a:pt x="542846" y="191565"/>
                    </a:cubicBezTo>
                    <a:lnTo>
                      <a:pt x="542846" y="292039"/>
                    </a:lnTo>
                    <a:cubicBezTo>
                      <a:pt x="542846" y="342845"/>
                      <a:pt x="522664" y="391570"/>
                      <a:pt x="486738" y="427495"/>
                    </a:cubicBezTo>
                    <a:cubicBezTo>
                      <a:pt x="450813" y="463421"/>
                      <a:pt x="402088" y="483603"/>
                      <a:pt x="351282" y="483603"/>
                    </a:cubicBezTo>
                    <a:lnTo>
                      <a:pt x="191565" y="483603"/>
                    </a:lnTo>
                    <a:cubicBezTo>
                      <a:pt x="140759" y="483603"/>
                      <a:pt x="92033" y="463421"/>
                      <a:pt x="56108" y="427495"/>
                    </a:cubicBezTo>
                    <a:cubicBezTo>
                      <a:pt x="20183" y="391570"/>
                      <a:pt x="0" y="342845"/>
                      <a:pt x="0" y="292039"/>
                    </a:cubicBezTo>
                    <a:lnTo>
                      <a:pt x="0" y="191565"/>
                    </a:lnTo>
                    <a:cubicBezTo>
                      <a:pt x="0" y="140759"/>
                      <a:pt x="20183" y="92033"/>
                      <a:pt x="56108" y="56108"/>
                    </a:cubicBezTo>
                    <a:cubicBezTo>
                      <a:pt x="92033" y="20183"/>
                      <a:pt x="140759" y="0"/>
                      <a:pt x="191565" y="0"/>
                    </a:cubicBezTo>
                    <a:close/>
                  </a:path>
                </a:pathLst>
              </a:custGeom>
              <a:solidFill>
                <a:srgbClr val="00BF63"/>
              </a:solidFill>
              <a:ln w="38100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0" y="-38100"/>
                <a:ext cx="542846" cy="521703"/>
              </a:xfrm>
              <a:prstGeom prst="rect">
                <a:avLst/>
              </a:prstGeom>
            </p:spPr>
            <p:txBody>
              <a:bodyPr lIns="42980" tIns="42980" rIns="42980" bIns="4298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30" name="Freeform 30"/>
            <p:cNvSpPr/>
            <p:nvPr/>
          </p:nvSpPr>
          <p:spPr>
            <a:xfrm>
              <a:off x="477023" y="233467"/>
              <a:ext cx="650298" cy="650298"/>
            </a:xfrm>
            <a:custGeom>
              <a:avLst/>
              <a:gdLst/>
              <a:ahLst/>
              <a:cxnLst/>
              <a:rect l="l" t="t" r="r" b="b"/>
              <a:pathLst>
                <a:path w="650298" h="650298">
                  <a:moveTo>
                    <a:pt x="0" y="0"/>
                  </a:moveTo>
                  <a:lnTo>
                    <a:pt x="650298" y="0"/>
                  </a:lnTo>
                  <a:lnTo>
                    <a:pt x="650298" y="650298"/>
                  </a:lnTo>
                  <a:lnTo>
                    <a:pt x="0" y="6502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Freeform 31"/>
            <p:cNvSpPr/>
            <p:nvPr/>
          </p:nvSpPr>
          <p:spPr>
            <a:xfrm>
              <a:off x="802172" y="341278"/>
              <a:ext cx="861893" cy="1274518"/>
            </a:xfrm>
            <a:custGeom>
              <a:avLst/>
              <a:gdLst/>
              <a:ahLst/>
              <a:cxnLst/>
              <a:rect l="l" t="t" r="r" b="b"/>
              <a:pathLst>
                <a:path w="861893" h="1274518">
                  <a:moveTo>
                    <a:pt x="0" y="0"/>
                  </a:moveTo>
                  <a:lnTo>
                    <a:pt x="861893" y="0"/>
                  </a:lnTo>
                  <a:lnTo>
                    <a:pt x="861893" y="1274518"/>
                  </a:lnTo>
                  <a:lnTo>
                    <a:pt x="0" y="12745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Freeform 32"/>
            <p:cNvSpPr/>
            <p:nvPr/>
          </p:nvSpPr>
          <p:spPr>
            <a:xfrm>
              <a:off x="1384100" y="1309604"/>
              <a:ext cx="1161075" cy="636441"/>
            </a:xfrm>
            <a:custGeom>
              <a:avLst/>
              <a:gdLst/>
              <a:ahLst/>
              <a:cxnLst/>
              <a:rect l="l" t="t" r="r" b="b"/>
              <a:pathLst>
                <a:path w="1161075" h="636441">
                  <a:moveTo>
                    <a:pt x="0" y="0"/>
                  </a:moveTo>
                  <a:lnTo>
                    <a:pt x="1161076" y="0"/>
                  </a:lnTo>
                  <a:lnTo>
                    <a:pt x="1161076" y="636442"/>
                  </a:lnTo>
                  <a:lnTo>
                    <a:pt x="0" y="6364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Freeform 33"/>
            <p:cNvSpPr/>
            <p:nvPr/>
          </p:nvSpPr>
          <p:spPr>
            <a:xfrm>
              <a:off x="1594371" y="1694396"/>
              <a:ext cx="1082822" cy="1158098"/>
            </a:xfrm>
            <a:custGeom>
              <a:avLst/>
              <a:gdLst/>
              <a:ahLst/>
              <a:cxnLst/>
              <a:rect l="l" t="t" r="r" b="b"/>
              <a:pathLst>
                <a:path w="1082822" h="1158098">
                  <a:moveTo>
                    <a:pt x="0" y="0"/>
                  </a:moveTo>
                  <a:lnTo>
                    <a:pt x="1082821" y="0"/>
                  </a:lnTo>
                  <a:lnTo>
                    <a:pt x="1082821" y="1158098"/>
                  </a:lnTo>
                  <a:lnTo>
                    <a:pt x="0" y="11580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Freeform 34"/>
            <p:cNvSpPr/>
            <p:nvPr/>
          </p:nvSpPr>
          <p:spPr>
            <a:xfrm>
              <a:off x="369153" y="1699356"/>
              <a:ext cx="1048715" cy="1048715"/>
            </a:xfrm>
            <a:custGeom>
              <a:avLst/>
              <a:gdLst/>
              <a:ahLst/>
              <a:cxnLst/>
              <a:rect l="l" t="t" r="r" b="b"/>
              <a:pathLst>
                <a:path w="1048715" h="1048715">
                  <a:moveTo>
                    <a:pt x="0" y="0"/>
                  </a:moveTo>
                  <a:lnTo>
                    <a:pt x="1048715" y="0"/>
                  </a:lnTo>
                  <a:lnTo>
                    <a:pt x="1048715" y="1048714"/>
                  </a:lnTo>
                  <a:lnTo>
                    <a:pt x="0" y="10487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Freeform 35"/>
            <p:cNvSpPr/>
            <p:nvPr/>
          </p:nvSpPr>
          <p:spPr>
            <a:xfrm>
              <a:off x="1920106" y="0"/>
              <a:ext cx="1036834" cy="1232991"/>
            </a:xfrm>
            <a:custGeom>
              <a:avLst/>
              <a:gdLst/>
              <a:ahLst/>
              <a:cxnLst/>
              <a:rect l="l" t="t" r="r" b="b"/>
              <a:pathLst>
                <a:path w="1036834" h="1232991">
                  <a:moveTo>
                    <a:pt x="0" y="0"/>
                  </a:moveTo>
                  <a:lnTo>
                    <a:pt x="1036834" y="0"/>
                  </a:lnTo>
                  <a:lnTo>
                    <a:pt x="1036834" y="1232991"/>
                  </a:lnTo>
                  <a:lnTo>
                    <a:pt x="0" y="12329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9"/>
              <a:stretch>
                <a:fillRect r="-76273" b="-1117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Freeform 36"/>
            <p:cNvSpPr/>
            <p:nvPr/>
          </p:nvSpPr>
          <p:spPr>
            <a:xfrm>
              <a:off x="1640502" y="200608"/>
              <a:ext cx="1036690" cy="1366313"/>
            </a:xfrm>
            <a:custGeom>
              <a:avLst/>
              <a:gdLst/>
              <a:ahLst/>
              <a:cxnLst/>
              <a:rect l="l" t="t" r="r" b="b"/>
              <a:pathLst>
                <a:path w="1036690" h="1366313">
                  <a:moveTo>
                    <a:pt x="0" y="0"/>
                  </a:moveTo>
                  <a:lnTo>
                    <a:pt x="1036690" y="0"/>
                  </a:lnTo>
                  <a:lnTo>
                    <a:pt x="1036690" y="1366313"/>
                  </a:lnTo>
                  <a:lnTo>
                    <a:pt x="0" y="13663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Freeform 37"/>
            <p:cNvSpPr/>
            <p:nvPr/>
          </p:nvSpPr>
          <p:spPr>
            <a:xfrm>
              <a:off x="2686174" y="1184621"/>
              <a:ext cx="249967" cy="249967"/>
            </a:xfrm>
            <a:custGeom>
              <a:avLst/>
              <a:gdLst/>
              <a:ahLst/>
              <a:cxnLst/>
              <a:rect l="l" t="t" r="r" b="b"/>
              <a:pathLst>
                <a:path w="249967" h="249967">
                  <a:moveTo>
                    <a:pt x="0" y="0"/>
                  </a:moveTo>
                  <a:lnTo>
                    <a:pt x="249968" y="0"/>
                  </a:lnTo>
                  <a:lnTo>
                    <a:pt x="249968" y="249967"/>
                  </a:lnTo>
                  <a:lnTo>
                    <a:pt x="0" y="2499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1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8" name="TextBox 38"/>
          <p:cNvSpPr txBox="1"/>
          <p:nvPr/>
        </p:nvSpPr>
        <p:spPr>
          <a:xfrm>
            <a:off x="6524592" y="70048"/>
            <a:ext cx="5819808" cy="194925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5168"/>
              </a:lnSpc>
              <a:spcBef>
                <a:spcPct val="0"/>
              </a:spcBef>
            </a:pPr>
            <a:r>
              <a:rPr lang="en-US" sz="10834" dirty="0">
                <a:solidFill>
                  <a:srgbClr val="FFFFFF"/>
                </a:solidFill>
                <a:latin typeface="Shrikhand"/>
                <a:ea typeface="Shrikhand"/>
                <a:cs typeface="Shrikhand"/>
                <a:sym typeface="Shrikhand"/>
              </a:rPr>
              <a:t>Groups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3778220" y="7720021"/>
            <a:ext cx="10547380" cy="12334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957"/>
              </a:lnSpc>
              <a:spcBef>
                <a:spcPct val="0"/>
              </a:spcBef>
            </a:pPr>
            <a:r>
              <a:rPr lang="en-US" sz="7112" dirty="0">
                <a:solidFill>
                  <a:srgbClr val="FFFFFF"/>
                </a:solidFill>
                <a:latin typeface="Magnolia Script"/>
                <a:ea typeface="Magnolia Script"/>
                <a:cs typeface="Magnolia Script"/>
                <a:sym typeface="Magnolia Script"/>
              </a:rPr>
              <a:t>What’s Your Favorite?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2628033" y="2570479"/>
            <a:ext cx="1354285" cy="8955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19"/>
              </a:lnSpc>
              <a:spcBef>
                <a:spcPct val="0"/>
              </a:spcBef>
            </a:pPr>
            <a:r>
              <a:rPr lang="en-US" sz="5156" dirty="0">
                <a:solidFill>
                  <a:srgbClr val="000000"/>
                </a:solidFill>
                <a:latin typeface="Lilita One"/>
                <a:ea typeface="Lilita One"/>
                <a:cs typeface="Lilita One"/>
                <a:sym typeface="Lilita One"/>
              </a:rPr>
              <a:t>Slow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6276044" y="2537931"/>
            <a:ext cx="2615595" cy="8955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19"/>
              </a:lnSpc>
              <a:spcBef>
                <a:spcPct val="0"/>
              </a:spcBef>
            </a:pPr>
            <a:r>
              <a:rPr lang="en-US" sz="5156">
                <a:solidFill>
                  <a:srgbClr val="000000"/>
                </a:solidFill>
                <a:latin typeface="Lilita One"/>
                <a:ea typeface="Lilita One"/>
                <a:cs typeface="Lilita One"/>
                <a:sym typeface="Lilita One"/>
              </a:rPr>
              <a:t>Speed Up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10940563" y="2537931"/>
            <a:ext cx="1354285" cy="8955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19"/>
              </a:lnSpc>
              <a:spcBef>
                <a:spcPct val="0"/>
              </a:spcBef>
            </a:pPr>
            <a:r>
              <a:rPr lang="en-US" sz="5156">
                <a:solidFill>
                  <a:srgbClr val="000000"/>
                </a:solidFill>
                <a:latin typeface="Lilita One"/>
                <a:ea typeface="Lilita One"/>
                <a:cs typeface="Lilita One"/>
                <a:sym typeface="Lilita One"/>
              </a:rPr>
              <a:t>Slow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14072205" y="2571572"/>
            <a:ext cx="2615595" cy="8955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19"/>
              </a:lnSpc>
              <a:spcBef>
                <a:spcPct val="0"/>
              </a:spcBef>
            </a:pPr>
            <a:r>
              <a:rPr lang="en-US" sz="5156" dirty="0">
                <a:solidFill>
                  <a:srgbClr val="000000"/>
                </a:solidFill>
                <a:latin typeface="Lilita One"/>
                <a:ea typeface="Lilita One"/>
                <a:cs typeface="Lilita One"/>
                <a:sym typeface="Lilita One"/>
              </a:rPr>
              <a:t>Speed Up</a:t>
            </a:r>
          </a:p>
        </p:txBody>
      </p:sp>
      <p:pic>
        <p:nvPicPr>
          <p:cNvPr id="49" name="Picture 48" descr="Harry Potter Cartoon Character Art ...">
            <a:extLst>
              <a:ext uri="{FF2B5EF4-FFF2-40B4-BE49-F238E27FC236}">
                <a16:creationId xmlns:a16="http://schemas.microsoft.com/office/drawing/2014/main" id="{64A990DE-FE83-3053-F4A3-25CA7C3E5DDF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/>
        </p:blipFill>
        <p:spPr>
          <a:xfrm>
            <a:off x="2209800" y="4298588"/>
            <a:ext cx="2143125" cy="214312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CE1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823085" y="952500"/>
            <a:ext cx="14641830" cy="82296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9278874"/>
            <a:ext cx="1028700" cy="1008126"/>
          </a:xfrm>
          <a:custGeom>
            <a:avLst/>
            <a:gdLst/>
            <a:ahLst/>
            <a:cxnLst/>
            <a:rect l="l" t="t" r="r" b="b"/>
            <a:pathLst>
              <a:path w="1028700" h="1008126">
                <a:moveTo>
                  <a:pt x="0" y="0"/>
                </a:moveTo>
                <a:lnTo>
                  <a:pt x="1028700" y="0"/>
                </a:lnTo>
                <a:lnTo>
                  <a:pt x="1028700" y="1008126"/>
                </a:lnTo>
                <a:lnTo>
                  <a:pt x="0" y="100812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028700" y="9278874"/>
            <a:ext cx="1028700" cy="1008126"/>
          </a:xfrm>
          <a:custGeom>
            <a:avLst/>
            <a:gdLst/>
            <a:ahLst/>
            <a:cxnLst/>
            <a:rect l="l" t="t" r="r" b="b"/>
            <a:pathLst>
              <a:path w="1028700" h="1008126">
                <a:moveTo>
                  <a:pt x="0" y="0"/>
                </a:moveTo>
                <a:lnTo>
                  <a:pt x="1028700" y="0"/>
                </a:lnTo>
                <a:lnTo>
                  <a:pt x="1028700" y="1008126"/>
                </a:lnTo>
                <a:lnTo>
                  <a:pt x="0" y="100812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2057400" y="9278874"/>
            <a:ext cx="1028700" cy="1008126"/>
          </a:xfrm>
          <a:custGeom>
            <a:avLst/>
            <a:gdLst/>
            <a:ahLst/>
            <a:cxnLst/>
            <a:rect l="l" t="t" r="r" b="b"/>
            <a:pathLst>
              <a:path w="1028700" h="1008126">
                <a:moveTo>
                  <a:pt x="0" y="0"/>
                </a:moveTo>
                <a:lnTo>
                  <a:pt x="1028700" y="0"/>
                </a:lnTo>
                <a:lnTo>
                  <a:pt x="1028700" y="1008126"/>
                </a:lnTo>
                <a:lnTo>
                  <a:pt x="0" y="100812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3086100" y="9278874"/>
            <a:ext cx="1028700" cy="1008126"/>
          </a:xfrm>
          <a:custGeom>
            <a:avLst/>
            <a:gdLst/>
            <a:ahLst/>
            <a:cxnLst/>
            <a:rect l="l" t="t" r="r" b="b"/>
            <a:pathLst>
              <a:path w="1028700" h="1008126">
                <a:moveTo>
                  <a:pt x="0" y="0"/>
                </a:moveTo>
                <a:lnTo>
                  <a:pt x="1028700" y="0"/>
                </a:lnTo>
                <a:lnTo>
                  <a:pt x="1028700" y="1008126"/>
                </a:lnTo>
                <a:lnTo>
                  <a:pt x="0" y="100812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4114800" y="9278874"/>
            <a:ext cx="1028700" cy="1008126"/>
          </a:xfrm>
          <a:custGeom>
            <a:avLst/>
            <a:gdLst/>
            <a:ahLst/>
            <a:cxnLst/>
            <a:rect l="l" t="t" r="r" b="b"/>
            <a:pathLst>
              <a:path w="1028700" h="1008126">
                <a:moveTo>
                  <a:pt x="0" y="0"/>
                </a:moveTo>
                <a:lnTo>
                  <a:pt x="1028700" y="0"/>
                </a:lnTo>
                <a:lnTo>
                  <a:pt x="1028700" y="1008126"/>
                </a:lnTo>
                <a:lnTo>
                  <a:pt x="0" y="100812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5143500" y="9278874"/>
            <a:ext cx="1028700" cy="1008126"/>
          </a:xfrm>
          <a:custGeom>
            <a:avLst/>
            <a:gdLst/>
            <a:ahLst/>
            <a:cxnLst/>
            <a:rect l="l" t="t" r="r" b="b"/>
            <a:pathLst>
              <a:path w="1028700" h="1008126">
                <a:moveTo>
                  <a:pt x="0" y="0"/>
                </a:moveTo>
                <a:lnTo>
                  <a:pt x="1028700" y="0"/>
                </a:lnTo>
                <a:lnTo>
                  <a:pt x="1028700" y="1008126"/>
                </a:lnTo>
                <a:lnTo>
                  <a:pt x="0" y="100812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6172200" y="9278874"/>
            <a:ext cx="1028700" cy="1008126"/>
          </a:xfrm>
          <a:custGeom>
            <a:avLst/>
            <a:gdLst/>
            <a:ahLst/>
            <a:cxnLst/>
            <a:rect l="l" t="t" r="r" b="b"/>
            <a:pathLst>
              <a:path w="1028700" h="1008126">
                <a:moveTo>
                  <a:pt x="0" y="0"/>
                </a:moveTo>
                <a:lnTo>
                  <a:pt x="1028700" y="0"/>
                </a:lnTo>
                <a:lnTo>
                  <a:pt x="1028700" y="1008126"/>
                </a:lnTo>
                <a:lnTo>
                  <a:pt x="0" y="100812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7200900" y="9278874"/>
            <a:ext cx="1028700" cy="1008126"/>
          </a:xfrm>
          <a:custGeom>
            <a:avLst/>
            <a:gdLst/>
            <a:ahLst/>
            <a:cxnLst/>
            <a:rect l="l" t="t" r="r" b="b"/>
            <a:pathLst>
              <a:path w="1028700" h="1008126">
                <a:moveTo>
                  <a:pt x="0" y="0"/>
                </a:moveTo>
                <a:lnTo>
                  <a:pt x="1028700" y="0"/>
                </a:lnTo>
                <a:lnTo>
                  <a:pt x="1028700" y="1008126"/>
                </a:lnTo>
                <a:lnTo>
                  <a:pt x="0" y="100812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8229600" y="9278874"/>
            <a:ext cx="1028700" cy="1008126"/>
          </a:xfrm>
          <a:custGeom>
            <a:avLst/>
            <a:gdLst/>
            <a:ahLst/>
            <a:cxnLst/>
            <a:rect l="l" t="t" r="r" b="b"/>
            <a:pathLst>
              <a:path w="1028700" h="1008126">
                <a:moveTo>
                  <a:pt x="0" y="0"/>
                </a:moveTo>
                <a:lnTo>
                  <a:pt x="1028700" y="0"/>
                </a:lnTo>
                <a:lnTo>
                  <a:pt x="1028700" y="1008126"/>
                </a:lnTo>
                <a:lnTo>
                  <a:pt x="0" y="100812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9258300" y="9278874"/>
            <a:ext cx="1028700" cy="1008126"/>
          </a:xfrm>
          <a:custGeom>
            <a:avLst/>
            <a:gdLst/>
            <a:ahLst/>
            <a:cxnLst/>
            <a:rect l="l" t="t" r="r" b="b"/>
            <a:pathLst>
              <a:path w="1028700" h="1008126">
                <a:moveTo>
                  <a:pt x="0" y="0"/>
                </a:moveTo>
                <a:lnTo>
                  <a:pt x="1028700" y="0"/>
                </a:lnTo>
                <a:lnTo>
                  <a:pt x="1028700" y="1008126"/>
                </a:lnTo>
                <a:lnTo>
                  <a:pt x="0" y="100812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13"/>
          <p:cNvSpPr/>
          <p:nvPr/>
        </p:nvSpPr>
        <p:spPr>
          <a:xfrm>
            <a:off x="10287000" y="9278874"/>
            <a:ext cx="1028700" cy="1008126"/>
          </a:xfrm>
          <a:custGeom>
            <a:avLst/>
            <a:gdLst/>
            <a:ahLst/>
            <a:cxnLst/>
            <a:rect l="l" t="t" r="r" b="b"/>
            <a:pathLst>
              <a:path w="1028700" h="1008126">
                <a:moveTo>
                  <a:pt x="0" y="0"/>
                </a:moveTo>
                <a:lnTo>
                  <a:pt x="1028700" y="0"/>
                </a:lnTo>
                <a:lnTo>
                  <a:pt x="1028700" y="1008126"/>
                </a:lnTo>
                <a:lnTo>
                  <a:pt x="0" y="100812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14"/>
          <p:cNvSpPr/>
          <p:nvPr/>
        </p:nvSpPr>
        <p:spPr>
          <a:xfrm>
            <a:off x="11315700" y="9278874"/>
            <a:ext cx="1028700" cy="1008126"/>
          </a:xfrm>
          <a:custGeom>
            <a:avLst/>
            <a:gdLst/>
            <a:ahLst/>
            <a:cxnLst/>
            <a:rect l="l" t="t" r="r" b="b"/>
            <a:pathLst>
              <a:path w="1028700" h="1008126">
                <a:moveTo>
                  <a:pt x="0" y="0"/>
                </a:moveTo>
                <a:lnTo>
                  <a:pt x="1028700" y="0"/>
                </a:lnTo>
                <a:lnTo>
                  <a:pt x="1028700" y="1008126"/>
                </a:lnTo>
                <a:lnTo>
                  <a:pt x="0" y="100812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Freeform 15"/>
          <p:cNvSpPr/>
          <p:nvPr/>
        </p:nvSpPr>
        <p:spPr>
          <a:xfrm>
            <a:off x="12344400" y="9278874"/>
            <a:ext cx="1028700" cy="1008126"/>
          </a:xfrm>
          <a:custGeom>
            <a:avLst/>
            <a:gdLst/>
            <a:ahLst/>
            <a:cxnLst/>
            <a:rect l="l" t="t" r="r" b="b"/>
            <a:pathLst>
              <a:path w="1028700" h="1008126">
                <a:moveTo>
                  <a:pt x="0" y="0"/>
                </a:moveTo>
                <a:lnTo>
                  <a:pt x="1028700" y="0"/>
                </a:lnTo>
                <a:lnTo>
                  <a:pt x="1028700" y="1008126"/>
                </a:lnTo>
                <a:lnTo>
                  <a:pt x="0" y="100812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Freeform 16"/>
          <p:cNvSpPr/>
          <p:nvPr/>
        </p:nvSpPr>
        <p:spPr>
          <a:xfrm>
            <a:off x="13373100" y="9278874"/>
            <a:ext cx="1028700" cy="1008126"/>
          </a:xfrm>
          <a:custGeom>
            <a:avLst/>
            <a:gdLst/>
            <a:ahLst/>
            <a:cxnLst/>
            <a:rect l="l" t="t" r="r" b="b"/>
            <a:pathLst>
              <a:path w="1028700" h="1008126">
                <a:moveTo>
                  <a:pt x="0" y="0"/>
                </a:moveTo>
                <a:lnTo>
                  <a:pt x="1028700" y="0"/>
                </a:lnTo>
                <a:lnTo>
                  <a:pt x="1028700" y="1008126"/>
                </a:lnTo>
                <a:lnTo>
                  <a:pt x="0" y="100812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Freeform 17"/>
          <p:cNvSpPr/>
          <p:nvPr/>
        </p:nvSpPr>
        <p:spPr>
          <a:xfrm>
            <a:off x="14401800" y="9278874"/>
            <a:ext cx="1028700" cy="1008126"/>
          </a:xfrm>
          <a:custGeom>
            <a:avLst/>
            <a:gdLst/>
            <a:ahLst/>
            <a:cxnLst/>
            <a:rect l="l" t="t" r="r" b="b"/>
            <a:pathLst>
              <a:path w="1028700" h="1008126">
                <a:moveTo>
                  <a:pt x="0" y="0"/>
                </a:moveTo>
                <a:lnTo>
                  <a:pt x="1028700" y="0"/>
                </a:lnTo>
                <a:lnTo>
                  <a:pt x="1028700" y="1008126"/>
                </a:lnTo>
                <a:lnTo>
                  <a:pt x="0" y="100812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Freeform 18"/>
          <p:cNvSpPr/>
          <p:nvPr/>
        </p:nvSpPr>
        <p:spPr>
          <a:xfrm>
            <a:off x="15430500" y="9278874"/>
            <a:ext cx="1028700" cy="1008126"/>
          </a:xfrm>
          <a:custGeom>
            <a:avLst/>
            <a:gdLst/>
            <a:ahLst/>
            <a:cxnLst/>
            <a:rect l="l" t="t" r="r" b="b"/>
            <a:pathLst>
              <a:path w="1028700" h="1008126">
                <a:moveTo>
                  <a:pt x="0" y="0"/>
                </a:moveTo>
                <a:lnTo>
                  <a:pt x="1028700" y="0"/>
                </a:lnTo>
                <a:lnTo>
                  <a:pt x="1028700" y="1008126"/>
                </a:lnTo>
                <a:lnTo>
                  <a:pt x="0" y="100812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Freeform 19"/>
          <p:cNvSpPr/>
          <p:nvPr/>
        </p:nvSpPr>
        <p:spPr>
          <a:xfrm>
            <a:off x="16459200" y="9278874"/>
            <a:ext cx="1028700" cy="1008126"/>
          </a:xfrm>
          <a:custGeom>
            <a:avLst/>
            <a:gdLst/>
            <a:ahLst/>
            <a:cxnLst/>
            <a:rect l="l" t="t" r="r" b="b"/>
            <a:pathLst>
              <a:path w="1028700" h="1008126">
                <a:moveTo>
                  <a:pt x="0" y="0"/>
                </a:moveTo>
                <a:lnTo>
                  <a:pt x="1028700" y="0"/>
                </a:lnTo>
                <a:lnTo>
                  <a:pt x="1028700" y="1008126"/>
                </a:lnTo>
                <a:lnTo>
                  <a:pt x="0" y="100812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Freeform 20"/>
          <p:cNvSpPr/>
          <p:nvPr/>
        </p:nvSpPr>
        <p:spPr>
          <a:xfrm>
            <a:off x="17487900" y="9278874"/>
            <a:ext cx="1028700" cy="1008126"/>
          </a:xfrm>
          <a:custGeom>
            <a:avLst/>
            <a:gdLst/>
            <a:ahLst/>
            <a:cxnLst/>
            <a:rect l="l" t="t" r="r" b="b"/>
            <a:pathLst>
              <a:path w="1028700" h="1008126">
                <a:moveTo>
                  <a:pt x="0" y="0"/>
                </a:moveTo>
                <a:lnTo>
                  <a:pt x="1028700" y="0"/>
                </a:lnTo>
                <a:lnTo>
                  <a:pt x="1028700" y="1008126"/>
                </a:lnTo>
                <a:lnTo>
                  <a:pt x="0" y="100812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1" name="TextBox 21"/>
          <p:cNvSpPr txBox="1"/>
          <p:nvPr/>
        </p:nvSpPr>
        <p:spPr>
          <a:xfrm>
            <a:off x="5791200" y="72247"/>
            <a:ext cx="6624818" cy="745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374"/>
              </a:lnSpc>
              <a:spcBef>
                <a:spcPct val="0"/>
              </a:spcBef>
            </a:pPr>
            <a:r>
              <a:rPr lang="en-US" sz="4553" dirty="0">
                <a:solidFill>
                  <a:srgbClr val="FF3131"/>
                </a:solidFill>
                <a:latin typeface="Hit and Run"/>
                <a:ea typeface="Hit and Run"/>
                <a:cs typeface="Hit and Run"/>
                <a:sym typeface="Hit and Run"/>
              </a:rPr>
              <a:t>Experiment Time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CE1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1590986" cy="10287000"/>
          </a:xfrm>
          <a:custGeom>
            <a:avLst/>
            <a:gdLst/>
            <a:ahLst/>
            <a:cxnLst/>
            <a:rect l="l" t="t" r="r" b="b"/>
            <a:pathLst>
              <a:path w="11590986" h="10287000">
                <a:moveTo>
                  <a:pt x="0" y="0"/>
                </a:moveTo>
                <a:lnTo>
                  <a:pt x="11590986" y="0"/>
                </a:lnTo>
                <a:lnTo>
                  <a:pt x="11590986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3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1590986" y="0"/>
            <a:ext cx="11590986" cy="10287000"/>
          </a:xfrm>
          <a:custGeom>
            <a:avLst/>
            <a:gdLst/>
            <a:ahLst/>
            <a:cxnLst/>
            <a:rect l="l" t="t" r="r" b="b"/>
            <a:pathLst>
              <a:path w="11590986" h="10287000">
                <a:moveTo>
                  <a:pt x="0" y="0"/>
                </a:moveTo>
                <a:lnTo>
                  <a:pt x="11590986" y="0"/>
                </a:lnTo>
                <a:lnTo>
                  <a:pt x="11590986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3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6721303" y="-95250"/>
            <a:ext cx="5054054" cy="1848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168"/>
              </a:lnSpc>
              <a:spcBef>
                <a:spcPct val="0"/>
              </a:spcBef>
            </a:pPr>
            <a:r>
              <a:rPr lang="en-US" sz="10834">
                <a:solidFill>
                  <a:srgbClr val="000000"/>
                </a:solidFill>
                <a:latin typeface="Shrikhand"/>
                <a:ea typeface="Shrikhand"/>
                <a:cs typeface="Shrikhand"/>
                <a:sym typeface="Shrikhand"/>
              </a:rPr>
              <a:t>Revisit</a:t>
            </a:r>
          </a:p>
        </p:txBody>
      </p:sp>
      <p:sp>
        <p:nvSpPr>
          <p:cNvPr id="5" name="Freeform 5"/>
          <p:cNvSpPr/>
          <p:nvPr/>
        </p:nvSpPr>
        <p:spPr>
          <a:xfrm flipH="1">
            <a:off x="13696870" y="6172200"/>
            <a:ext cx="4591130" cy="4114800"/>
          </a:xfrm>
          <a:custGeom>
            <a:avLst/>
            <a:gdLst/>
            <a:ahLst/>
            <a:cxnLst/>
            <a:rect l="l" t="t" r="r" b="b"/>
            <a:pathLst>
              <a:path w="4591130" h="4114800">
                <a:moveTo>
                  <a:pt x="4591130" y="0"/>
                </a:moveTo>
                <a:lnTo>
                  <a:pt x="0" y="0"/>
                </a:lnTo>
                <a:lnTo>
                  <a:pt x="0" y="4114800"/>
                </a:lnTo>
                <a:lnTo>
                  <a:pt x="4591130" y="4114800"/>
                </a:lnTo>
                <a:lnTo>
                  <a:pt x="459113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flipV="1">
            <a:off x="0" y="0"/>
            <a:ext cx="4591130" cy="4114800"/>
          </a:xfrm>
          <a:custGeom>
            <a:avLst/>
            <a:gdLst/>
            <a:ahLst/>
            <a:cxnLst/>
            <a:rect l="l" t="t" r="r" b="b"/>
            <a:pathLst>
              <a:path w="4591130" h="4114800">
                <a:moveTo>
                  <a:pt x="0" y="4114800"/>
                </a:moveTo>
                <a:lnTo>
                  <a:pt x="4591130" y="4114800"/>
                </a:lnTo>
                <a:lnTo>
                  <a:pt x="4591130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1295400" y="5280026"/>
            <a:ext cx="16967678" cy="12350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  <a:spcBef>
                <a:spcPct val="0"/>
              </a:spcBef>
            </a:pPr>
            <a:r>
              <a:rPr lang="en-US" sz="3500" dirty="0">
                <a:solidFill>
                  <a:srgbClr val="000000"/>
                </a:solidFill>
                <a:latin typeface="Lilita One"/>
                <a:ea typeface="Lilita One"/>
                <a:cs typeface="Lilita One"/>
                <a:sym typeface="Lilita One"/>
              </a:rPr>
              <a:t>From reading the assessments I gave you on Friday, I could tell that most of you knew what friction was, but you just didn’t know what to call it.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556862" y="6860763"/>
            <a:ext cx="10743816" cy="5749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  <a:spcBef>
                <a:spcPct val="0"/>
              </a:spcBef>
            </a:pPr>
            <a:r>
              <a:rPr lang="en-US" sz="3500" dirty="0">
                <a:solidFill>
                  <a:srgbClr val="000000"/>
                </a:solidFill>
                <a:latin typeface="Lilita One"/>
                <a:ea typeface="Lilita One"/>
                <a:cs typeface="Lilita One"/>
                <a:sym typeface="Lilita One"/>
              </a:rPr>
              <a:t>You’ve done your own experiments without realizing it.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891748" y="7956551"/>
            <a:ext cx="12551929" cy="5749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  <a:spcBef>
                <a:spcPct val="0"/>
              </a:spcBef>
            </a:pPr>
            <a:r>
              <a:rPr lang="en-US" sz="3500" dirty="0">
                <a:solidFill>
                  <a:srgbClr val="000000"/>
                </a:solidFill>
                <a:latin typeface="Lilita One"/>
                <a:ea typeface="Lilita One"/>
                <a:cs typeface="Lilita One"/>
                <a:sym typeface="Lilita One"/>
              </a:rPr>
              <a:t>That’s because friction is very important to our everyday lives.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678342" y="2476500"/>
            <a:ext cx="15746535" cy="21628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755655" lvl="1" indent="-377828" algn="ctr">
              <a:lnSpc>
                <a:spcPts val="5845"/>
              </a:lnSpc>
              <a:buFont typeface="Arial"/>
              <a:buChar char="•"/>
            </a:pPr>
            <a:r>
              <a:rPr lang="en-US" sz="3500" dirty="0">
                <a:solidFill>
                  <a:srgbClr val="00568A"/>
                </a:solidFill>
                <a:latin typeface="Lilita One"/>
                <a:ea typeface="Lilita One"/>
                <a:cs typeface="Lilita One"/>
                <a:sym typeface="Lilita One"/>
              </a:rPr>
              <a:t>I can make a prediction about how friction will affect an object.</a:t>
            </a:r>
          </a:p>
          <a:p>
            <a:pPr marL="755655" lvl="1" indent="-377828" algn="ctr">
              <a:lnSpc>
                <a:spcPts val="5845"/>
              </a:lnSpc>
              <a:buFont typeface="Arial"/>
              <a:buChar char="•"/>
            </a:pPr>
            <a:r>
              <a:rPr lang="en-US" sz="3500" dirty="0">
                <a:solidFill>
                  <a:srgbClr val="00568A"/>
                </a:solidFill>
                <a:latin typeface="Lilita One"/>
                <a:ea typeface="Lilita One"/>
                <a:cs typeface="Lilita One"/>
                <a:sym typeface="Lilita One"/>
              </a:rPr>
              <a:t>I can conduct an experiment to see how different surfaces affect movement.</a:t>
            </a:r>
          </a:p>
          <a:p>
            <a:pPr marL="755655" lvl="1" indent="-377828" algn="ctr">
              <a:lnSpc>
                <a:spcPts val="5845"/>
              </a:lnSpc>
              <a:buFont typeface="Arial"/>
              <a:buChar char="•"/>
            </a:pPr>
            <a:r>
              <a:rPr lang="en-US" sz="3500" dirty="0">
                <a:solidFill>
                  <a:srgbClr val="00568A"/>
                </a:solidFill>
                <a:latin typeface="Lilita One"/>
                <a:ea typeface="Lilita One"/>
                <a:cs typeface="Lilita One"/>
                <a:sym typeface="Lilita One"/>
              </a:rPr>
              <a:t>I can draw my observations and explain what I learned about friction. 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CE1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1590986" cy="10287000"/>
          </a:xfrm>
          <a:custGeom>
            <a:avLst/>
            <a:gdLst/>
            <a:ahLst/>
            <a:cxnLst/>
            <a:rect l="l" t="t" r="r" b="b"/>
            <a:pathLst>
              <a:path w="11590986" h="10287000">
                <a:moveTo>
                  <a:pt x="0" y="0"/>
                </a:moveTo>
                <a:lnTo>
                  <a:pt x="11590986" y="0"/>
                </a:lnTo>
                <a:lnTo>
                  <a:pt x="11590986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3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1590986" y="0"/>
            <a:ext cx="11590986" cy="10287000"/>
          </a:xfrm>
          <a:custGeom>
            <a:avLst/>
            <a:gdLst/>
            <a:ahLst/>
            <a:cxnLst/>
            <a:rect l="l" t="t" r="r" b="b"/>
            <a:pathLst>
              <a:path w="11590986" h="10287000">
                <a:moveTo>
                  <a:pt x="0" y="0"/>
                </a:moveTo>
                <a:lnTo>
                  <a:pt x="11590986" y="0"/>
                </a:lnTo>
                <a:lnTo>
                  <a:pt x="11590986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3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flipH="1">
            <a:off x="13696870" y="6172200"/>
            <a:ext cx="4591130" cy="4114800"/>
          </a:xfrm>
          <a:custGeom>
            <a:avLst/>
            <a:gdLst/>
            <a:ahLst/>
            <a:cxnLst/>
            <a:rect l="l" t="t" r="r" b="b"/>
            <a:pathLst>
              <a:path w="4591130" h="4114800">
                <a:moveTo>
                  <a:pt x="4591130" y="0"/>
                </a:moveTo>
                <a:lnTo>
                  <a:pt x="0" y="0"/>
                </a:lnTo>
                <a:lnTo>
                  <a:pt x="0" y="4114800"/>
                </a:lnTo>
                <a:lnTo>
                  <a:pt x="4591130" y="4114800"/>
                </a:lnTo>
                <a:lnTo>
                  <a:pt x="459113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flipV="1">
            <a:off x="0" y="0"/>
            <a:ext cx="4591130" cy="4114800"/>
          </a:xfrm>
          <a:custGeom>
            <a:avLst/>
            <a:gdLst/>
            <a:ahLst/>
            <a:cxnLst/>
            <a:rect l="l" t="t" r="r" b="b"/>
            <a:pathLst>
              <a:path w="4591130" h="4114800">
                <a:moveTo>
                  <a:pt x="0" y="4114800"/>
                </a:moveTo>
                <a:lnTo>
                  <a:pt x="4591130" y="4114800"/>
                </a:lnTo>
                <a:lnTo>
                  <a:pt x="4591130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829872" y="4494369"/>
            <a:ext cx="13310899" cy="5157974"/>
          </a:xfrm>
          <a:custGeom>
            <a:avLst/>
            <a:gdLst/>
            <a:ahLst/>
            <a:cxnLst/>
            <a:rect l="l" t="t" r="r" b="b"/>
            <a:pathLst>
              <a:path w="13310899" h="5157974">
                <a:moveTo>
                  <a:pt x="0" y="0"/>
                </a:moveTo>
                <a:lnTo>
                  <a:pt x="13310899" y="0"/>
                </a:lnTo>
                <a:lnTo>
                  <a:pt x="13310899" y="5157974"/>
                </a:lnTo>
                <a:lnTo>
                  <a:pt x="0" y="515797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5767091" y="-95250"/>
            <a:ext cx="6962477" cy="1848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168"/>
              </a:lnSpc>
              <a:spcBef>
                <a:spcPct val="0"/>
              </a:spcBef>
            </a:pPr>
            <a:r>
              <a:rPr lang="en-US" sz="10834">
                <a:solidFill>
                  <a:srgbClr val="000000"/>
                </a:solidFill>
                <a:latin typeface="Shrikhand"/>
                <a:ea typeface="Shrikhand"/>
                <a:cs typeface="Shrikhand"/>
                <a:sym typeface="Shrikhand"/>
              </a:rPr>
              <a:t>Peer Talk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615522" y="2314055"/>
            <a:ext cx="15643778" cy="14293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5655" lvl="1" indent="-377828" algn="ctr">
              <a:lnSpc>
                <a:spcPts val="5845"/>
              </a:lnSpc>
              <a:buFont typeface="Arial"/>
              <a:buChar char="•"/>
            </a:pPr>
            <a:r>
              <a:rPr lang="en-US" sz="3500">
                <a:solidFill>
                  <a:srgbClr val="00568A"/>
                </a:solidFill>
                <a:latin typeface="Lilita One"/>
                <a:ea typeface="Lilita One"/>
                <a:cs typeface="Lilita One"/>
                <a:sym typeface="Lilita One"/>
              </a:rPr>
              <a:t>Turn and talk to someone who wasn’t in your group. </a:t>
            </a:r>
          </a:p>
          <a:p>
            <a:pPr marL="755655" lvl="1" indent="-377828" algn="ctr">
              <a:lnSpc>
                <a:spcPts val="5845"/>
              </a:lnSpc>
              <a:buFont typeface="Arial"/>
              <a:buChar char="•"/>
            </a:pPr>
            <a:r>
              <a:rPr lang="en-US" sz="3500">
                <a:solidFill>
                  <a:srgbClr val="00568A"/>
                </a:solidFill>
                <a:latin typeface="Lilita One"/>
                <a:ea typeface="Lilita One"/>
                <a:cs typeface="Lilita One"/>
                <a:sym typeface="Lilita One"/>
              </a:rPr>
              <a:t>Show them your lab sheet and share your results.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CE1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1590986" cy="10287000"/>
          </a:xfrm>
          <a:custGeom>
            <a:avLst/>
            <a:gdLst/>
            <a:ahLst/>
            <a:cxnLst/>
            <a:rect l="l" t="t" r="r" b="b"/>
            <a:pathLst>
              <a:path w="11590986" h="10287000">
                <a:moveTo>
                  <a:pt x="0" y="0"/>
                </a:moveTo>
                <a:lnTo>
                  <a:pt x="11590986" y="0"/>
                </a:lnTo>
                <a:lnTo>
                  <a:pt x="11590986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3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1590986" y="0"/>
            <a:ext cx="11590986" cy="10287000"/>
          </a:xfrm>
          <a:custGeom>
            <a:avLst/>
            <a:gdLst/>
            <a:ahLst/>
            <a:cxnLst/>
            <a:rect l="l" t="t" r="r" b="b"/>
            <a:pathLst>
              <a:path w="11590986" h="10287000">
                <a:moveTo>
                  <a:pt x="0" y="0"/>
                </a:moveTo>
                <a:lnTo>
                  <a:pt x="11590986" y="0"/>
                </a:lnTo>
                <a:lnTo>
                  <a:pt x="11590986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3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4876800" y="380720"/>
            <a:ext cx="9387930" cy="194925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5168"/>
              </a:lnSpc>
              <a:spcBef>
                <a:spcPct val="0"/>
              </a:spcBef>
            </a:pPr>
            <a:r>
              <a:rPr lang="en-US" sz="10834" dirty="0">
                <a:solidFill>
                  <a:srgbClr val="000000"/>
                </a:solidFill>
                <a:latin typeface="Shrikhand"/>
                <a:ea typeface="Shrikhand"/>
                <a:cs typeface="Shrikhand"/>
                <a:sym typeface="Shrikhand"/>
              </a:rPr>
              <a:t>Exploration</a:t>
            </a:r>
          </a:p>
        </p:txBody>
      </p:sp>
      <p:sp>
        <p:nvSpPr>
          <p:cNvPr id="5" name="Freeform 5"/>
          <p:cNvSpPr/>
          <p:nvPr/>
        </p:nvSpPr>
        <p:spPr>
          <a:xfrm flipH="1">
            <a:off x="13696870" y="6172200"/>
            <a:ext cx="4591130" cy="4114800"/>
          </a:xfrm>
          <a:custGeom>
            <a:avLst/>
            <a:gdLst/>
            <a:ahLst/>
            <a:cxnLst/>
            <a:rect l="l" t="t" r="r" b="b"/>
            <a:pathLst>
              <a:path w="4591130" h="4114800">
                <a:moveTo>
                  <a:pt x="4591130" y="0"/>
                </a:moveTo>
                <a:lnTo>
                  <a:pt x="0" y="0"/>
                </a:lnTo>
                <a:lnTo>
                  <a:pt x="0" y="4114800"/>
                </a:lnTo>
                <a:lnTo>
                  <a:pt x="4591130" y="4114800"/>
                </a:lnTo>
                <a:lnTo>
                  <a:pt x="459113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flipV="1">
            <a:off x="0" y="0"/>
            <a:ext cx="4591130" cy="4114800"/>
          </a:xfrm>
          <a:custGeom>
            <a:avLst/>
            <a:gdLst/>
            <a:ahLst/>
            <a:cxnLst/>
            <a:rect l="l" t="t" r="r" b="b"/>
            <a:pathLst>
              <a:path w="4591130" h="4114800">
                <a:moveTo>
                  <a:pt x="0" y="4114800"/>
                </a:moveTo>
                <a:lnTo>
                  <a:pt x="4591130" y="4114800"/>
                </a:lnTo>
                <a:lnTo>
                  <a:pt x="4591130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1295400" y="3228340"/>
            <a:ext cx="15817191" cy="5344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70"/>
              </a:lnSpc>
            </a:pPr>
            <a:r>
              <a:rPr lang="en-US" sz="3500" dirty="0">
                <a:solidFill>
                  <a:srgbClr val="000000"/>
                </a:solidFill>
                <a:latin typeface="Lilita One"/>
                <a:ea typeface="Lilita One"/>
                <a:cs typeface="Lilita One"/>
                <a:sym typeface="Lilita One"/>
              </a:rPr>
              <a:t>How is friction both helpful and unhelpful in everyday life? Can you give some examples? </a:t>
            </a:r>
          </a:p>
          <a:p>
            <a:pPr algn="ctr">
              <a:lnSpc>
                <a:spcPts val="4270"/>
              </a:lnSpc>
            </a:pPr>
            <a:endParaRPr lang="en-US" sz="3500" dirty="0">
              <a:solidFill>
                <a:srgbClr val="000000"/>
              </a:solidFill>
              <a:latin typeface="Lilita One"/>
              <a:ea typeface="Lilita One"/>
              <a:cs typeface="Lilita One"/>
              <a:sym typeface="Lilita One"/>
            </a:endParaRPr>
          </a:p>
          <a:p>
            <a:pPr algn="ctr">
              <a:lnSpc>
                <a:spcPts val="4270"/>
              </a:lnSpc>
            </a:pPr>
            <a:endParaRPr lang="en-US" sz="3500" dirty="0">
              <a:solidFill>
                <a:srgbClr val="000000"/>
              </a:solidFill>
              <a:latin typeface="Lilita One"/>
              <a:ea typeface="Lilita One"/>
              <a:cs typeface="Lilita One"/>
              <a:sym typeface="Lilita One"/>
            </a:endParaRPr>
          </a:p>
          <a:p>
            <a:pPr algn="ctr">
              <a:lnSpc>
                <a:spcPts val="4270"/>
              </a:lnSpc>
            </a:pPr>
            <a:r>
              <a:rPr lang="en-US" sz="3500" dirty="0">
                <a:solidFill>
                  <a:srgbClr val="000000"/>
                </a:solidFill>
                <a:latin typeface="Lilita One"/>
                <a:ea typeface="Lilita One"/>
                <a:cs typeface="Lilita One"/>
                <a:sym typeface="Lilita One"/>
              </a:rPr>
              <a:t>If you were designing a playground slide, how would you use what we learned today to make it more fun or safer? </a:t>
            </a:r>
          </a:p>
          <a:p>
            <a:pPr algn="ctr">
              <a:lnSpc>
                <a:spcPts val="4270"/>
              </a:lnSpc>
            </a:pPr>
            <a:endParaRPr lang="en-US" sz="3500" dirty="0">
              <a:solidFill>
                <a:srgbClr val="000000"/>
              </a:solidFill>
              <a:latin typeface="Lilita One"/>
              <a:ea typeface="Lilita One"/>
              <a:cs typeface="Lilita One"/>
              <a:sym typeface="Lilita One"/>
            </a:endParaRPr>
          </a:p>
          <a:p>
            <a:pPr algn="ctr">
              <a:lnSpc>
                <a:spcPts val="4270"/>
              </a:lnSpc>
            </a:pPr>
            <a:endParaRPr lang="en-US" sz="3500" dirty="0">
              <a:solidFill>
                <a:srgbClr val="000000"/>
              </a:solidFill>
              <a:latin typeface="Lilita One"/>
              <a:ea typeface="Lilita One"/>
              <a:cs typeface="Lilita One"/>
              <a:sym typeface="Lilita One"/>
            </a:endParaRPr>
          </a:p>
          <a:p>
            <a:pPr algn="ctr">
              <a:lnSpc>
                <a:spcPts val="4270"/>
              </a:lnSpc>
            </a:pPr>
            <a:r>
              <a:rPr lang="en-US" sz="3500" dirty="0">
                <a:solidFill>
                  <a:srgbClr val="000000"/>
                </a:solidFill>
                <a:latin typeface="Lilita One"/>
                <a:ea typeface="Lilita One"/>
                <a:cs typeface="Lilita One"/>
                <a:sym typeface="Lilita One"/>
              </a:rPr>
              <a:t>How do different shoes (like sneakers vs. dress shoes or slippers) use friction to help us in different situations?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365</Words>
  <Application>Microsoft Office PowerPoint</Application>
  <PresentationFormat>Custom</PresentationFormat>
  <Paragraphs>47</Paragraphs>
  <Slides>16</Slides>
  <Notes>0</Notes>
  <HiddenSlides>0</HiddenSlides>
  <MMClips>6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Shrikhand</vt:lpstr>
      <vt:lpstr>Arial</vt:lpstr>
      <vt:lpstr>Hit and Run</vt:lpstr>
      <vt:lpstr>Calibri</vt:lpstr>
      <vt:lpstr>Lilita One</vt:lpstr>
      <vt:lpstr>Magnolia Script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Scientists!</dc:title>
  <cp:lastModifiedBy>Townsend, Kristen .</cp:lastModifiedBy>
  <cp:revision>2</cp:revision>
  <dcterms:created xsi:type="dcterms:W3CDTF">2006-08-16T00:00:00Z</dcterms:created>
  <dcterms:modified xsi:type="dcterms:W3CDTF">2026-06-19T20:56:36Z</dcterms:modified>
  <dc:identifier>DAGVdX8CTzo</dc:identifier>
</cp:coreProperties>
</file>