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Marykate" charset="1" panose="00000000000000000000"/>
      <p:regular r:id="rId15"/>
    </p:embeddedFont>
    <p:embeddedFont>
      <p:font typeface="Dosis Bold" charset="1" panose="02010803020202060003"/>
      <p:regular r:id="rId16"/>
    </p:embeddedFont>
    <p:embeddedFont>
      <p:font typeface="Dosis Semi-Bold" charset="1" panose="02010703020202060003"/>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23" Target="../media/image22.png" Type="http://schemas.openxmlformats.org/officeDocument/2006/relationships/image"/><Relationship Id="rId24" Target="../media/image23.svg" Type="http://schemas.openxmlformats.org/officeDocument/2006/relationships/image"/><Relationship Id="rId25" Target="../media/image24.png" Type="http://schemas.openxmlformats.org/officeDocument/2006/relationships/image"/><Relationship Id="rId26" Target="../media/image25.svg" Type="http://schemas.openxmlformats.org/officeDocument/2006/relationships/image"/><Relationship Id="rId27" Target="../media/image26.png" Type="http://schemas.openxmlformats.org/officeDocument/2006/relationships/image"/><Relationship Id="rId28" Target="../media/image27.svg" Type="http://schemas.openxmlformats.org/officeDocument/2006/relationships/image"/><Relationship Id="rId29" Target="../media/image28.png" Type="http://schemas.openxmlformats.org/officeDocument/2006/relationships/image"/><Relationship Id="rId3" Target="../media/image2.png" Type="http://schemas.openxmlformats.org/officeDocument/2006/relationships/image"/><Relationship Id="rId30" Target="../media/image29.svg" Type="http://schemas.openxmlformats.org/officeDocument/2006/relationships/image"/><Relationship Id="rId31" Target="../media/image30.png" Type="http://schemas.openxmlformats.org/officeDocument/2006/relationships/image"/><Relationship Id="rId32" Target="../media/image31.sv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1.jpe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3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18.png" Type="http://schemas.openxmlformats.org/officeDocument/2006/relationships/image"/><Relationship Id="rId12" Target="../media/image19.svg" Type="http://schemas.openxmlformats.org/officeDocument/2006/relationships/image"/><Relationship Id="rId13" Target="../media/image16.png" Type="http://schemas.openxmlformats.org/officeDocument/2006/relationships/image"/><Relationship Id="rId14" Target="../media/image17.svg" Type="http://schemas.openxmlformats.org/officeDocument/2006/relationships/image"/><Relationship Id="rId15" Target="../media/image22.png" Type="http://schemas.openxmlformats.org/officeDocument/2006/relationships/image"/><Relationship Id="rId16" Target="../media/image23.svg" Type="http://schemas.openxmlformats.org/officeDocument/2006/relationships/image"/><Relationship Id="rId17" Target="../media/image42.pn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40.png" Type="http://schemas.openxmlformats.org/officeDocument/2006/relationships/image"/><Relationship Id="rId6" Target="../media/image41.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2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23" Target="../media/image22.png" Type="http://schemas.openxmlformats.org/officeDocument/2006/relationships/image"/><Relationship Id="rId24" Target="../media/image23.svg" Type="http://schemas.openxmlformats.org/officeDocument/2006/relationships/image"/><Relationship Id="rId25" Target="../media/image24.png" Type="http://schemas.openxmlformats.org/officeDocument/2006/relationships/image"/><Relationship Id="rId26" Target="../media/image25.svg" Type="http://schemas.openxmlformats.org/officeDocument/2006/relationships/image"/><Relationship Id="rId27" Target="../media/image26.png" Type="http://schemas.openxmlformats.org/officeDocument/2006/relationships/image"/><Relationship Id="rId28" Target="../media/image27.svg" Type="http://schemas.openxmlformats.org/officeDocument/2006/relationships/image"/><Relationship Id="rId29" Target="../media/image43.png" Type="http://schemas.openxmlformats.org/officeDocument/2006/relationships/image"/><Relationship Id="rId3" Target="../media/image2.png" Type="http://schemas.openxmlformats.org/officeDocument/2006/relationships/image"/><Relationship Id="rId30" Target="../media/image44.svg" Type="http://schemas.openxmlformats.org/officeDocument/2006/relationships/image"/><Relationship Id="rId31" Target="../media/image30.png" Type="http://schemas.openxmlformats.org/officeDocument/2006/relationships/image"/><Relationship Id="rId32" Target="../media/image31.sv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45.png" Type="http://schemas.openxmlformats.org/officeDocument/2006/relationships/image"/><Relationship Id="rId6" Target="../media/image46.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1.jpeg" Type="http://schemas.openxmlformats.org/officeDocument/2006/relationships/image"/><Relationship Id="rId3" Target="../media/image47.png" Type="http://schemas.openxmlformats.org/officeDocument/2006/relationships/image"/><Relationship Id="rId4" Target="../media/image48.svg" Type="http://schemas.openxmlformats.org/officeDocument/2006/relationships/image"/><Relationship Id="rId5" Target="../media/image49.png" Type="http://schemas.openxmlformats.org/officeDocument/2006/relationships/image"/><Relationship Id="rId6" Target="../media/image50.svg" Type="http://schemas.openxmlformats.org/officeDocument/2006/relationships/image"/><Relationship Id="rId7" Target="../media/image51.png" Type="http://schemas.openxmlformats.org/officeDocument/2006/relationships/image"/><Relationship Id="rId8" Target="../media/image52.svg" Type="http://schemas.openxmlformats.org/officeDocument/2006/relationships/image"/><Relationship Id="rId9" Target="../media/image2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53.png" Type="http://schemas.openxmlformats.org/officeDocument/2006/relationships/image"/><Relationship Id="rId14" Target="../media/image54.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55.png" Type="http://schemas.openxmlformats.org/officeDocument/2006/relationships/image"/><Relationship Id="rId18" Target="../media/image56.svg" Type="http://schemas.openxmlformats.org/officeDocument/2006/relationships/image"/><Relationship Id="rId19" Target="../media/image57.png" Type="http://schemas.openxmlformats.org/officeDocument/2006/relationships/image"/><Relationship Id="rId2" Target="../media/image1.jpeg" Type="http://schemas.openxmlformats.org/officeDocument/2006/relationships/image"/><Relationship Id="rId20" Target="../media/image58.svg" Type="http://schemas.openxmlformats.org/officeDocument/2006/relationships/image"/><Relationship Id="rId3" Target="../media/image47.png" Type="http://schemas.openxmlformats.org/officeDocument/2006/relationships/image"/><Relationship Id="rId4" Target="../media/image48.svg" Type="http://schemas.openxmlformats.org/officeDocument/2006/relationships/image"/><Relationship Id="rId5" Target="../media/image49.png" Type="http://schemas.openxmlformats.org/officeDocument/2006/relationships/image"/><Relationship Id="rId6" Target="../media/image50.svg" Type="http://schemas.openxmlformats.org/officeDocument/2006/relationships/image"/><Relationship Id="rId7" Target="../media/image51.png" Type="http://schemas.openxmlformats.org/officeDocument/2006/relationships/image"/><Relationship Id="rId8" Target="../media/image52.svg" Type="http://schemas.openxmlformats.org/officeDocument/2006/relationships/image"/><Relationship Id="rId9" Target="../media/image2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59.png" Type="http://schemas.openxmlformats.org/officeDocument/2006/relationships/image"/><Relationship Id="rId18" Target="../media/image60.jpeg" Type="http://schemas.openxmlformats.org/officeDocument/2006/relationships/image"/><Relationship Id="rId19" Target="https://www.youtube.com/watch?v=XpNH2Mdkpok" TargetMode="External" Type="http://schemas.openxmlformats.org/officeDocument/2006/relationships/video"/><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816122" y="2921415"/>
            <a:ext cx="12553091" cy="5602253"/>
          </a:xfrm>
          <a:prstGeom prst="rect">
            <a:avLst/>
          </a:prstGeom>
        </p:spPr>
        <p:txBody>
          <a:bodyPr anchor="t" rtlCol="false" tIns="0" lIns="0" bIns="0" rIns="0">
            <a:spAutoFit/>
          </a:bodyPr>
          <a:lstStyle/>
          <a:p>
            <a:pPr algn="ctr">
              <a:lnSpc>
                <a:spcPts val="14268"/>
              </a:lnSpc>
            </a:pPr>
            <a:r>
              <a:rPr lang="en-US" sz="16400" spc="672">
                <a:solidFill>
                  <a:srgbClr val="00AD9C"/>
                </a:solidFill>
                <a:latin typeface="Marykate"/>
                <a:ea typeface="Marykate"/>
                <a:cs typeface="Marykate"/>
                <a:sym typeface="Marykate"/>
              </a:rPr>
              <a:t>MISTAKES ARE A PART OF SCIENCE!</a:t>
            </a:r>
          </a:p>
        </p:txBody>
      </p:sp>
      <p:sp>
        <p:nvSpPr>
          <p:cNvPr name="Freeform 17" id="17"/>
          <p:cNvSpPr/>
          <p:nvPr/>
        </p:nvSpPr>
        <p:spPr>
          <a:xfrm flipH="false" flipV="false" rot="-4590959">
            <a:off x="15997142" y="3573304"/>
            <a:ext cx="2538932" cy="2538932"/>
          </a:xfrm>
          <a:custGeom>
            <a:avLst/>
            <a:gdLst/>
            <a:ahLst/>
            <a:cxnLst/>
            <a:rect r="r" b="b" t="t" l="l"/>
            <a:pathLst>
              <a:path h="2538932" w="2538932">
                <a:moveTo>
                  <a:pt x="0" y="0"/>
                </a:moveTo>
                <a:lnTo>
                  <a:pt x="2538932" y="0"/>
                </a:lnTo>
                <a:lnTo>
                  <a:pt x="2538932" y="2538932"/>
                </a:lnTo>
                <a:lnTo>
                  <a:pt x="0" y="25389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true" rot="-10325232">
            <a:off x="-735485" y="106452"/>
            <a:ext cx="2815623" cy="2815623"/>
          </a:xfrm>
          <a:custGeom>
            <a:avLst/>
            <a:gdLst/>
            <a:ahLst/>
            <a:cxnLst/>
            <a:rect r="r" b="b" t="t" l="l"/>
            <a:pathLst>
              <a:path h="2815623" w="2815623">
                <a:moveTo>
                  <a:pt x="0" y="2815623"/>
                </a:moveTo>
                <a:lnTo>
                  <a:pt x="2815623" y="2815623"/>
                </a:lnTo>
                <a:lnTo>
                  <a:pt x="2815623" y="0"/>
                </a:lnTo>
                <a:lnTo>
                  <a:pt x="0" y="0"/>
                </a:lnTo>
                <a:lnTo>
                  <a:pt x="0" y="2815623"/>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2049497">
            <a:off x="125050" y="6657359"/>
            <a:ext cx="2053555" cy="2933651"/>
          </a:xfrm>
          <a:custGeom>
            <a:avLst/>
            <a:gdLst/>
            <a:ahLst/>
            <a:cxnLst/>
            <a:rect r="r" b="b" t="t" l="l"/>
            <a:pathLst>
              <a:path h="2933651" w="2053555">
                <a:moveTo>
                  <a:pt x="0" y="0"/>
                </a:moveTo>
                <a:lnTo>
                  <a:pt x="2053556" y="0"/>
                </a:lnTo>
                <a:lnTo>
                  <a:pt x="2053556" y="2933650"/>
                </a:lnTo>
                <a:lnTo>
                  <a:pt x="0" y="2933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2245013">
            <a:off x="1141207" y="2386216"/>
            <a:ext cx="880607" cy="1841573"/>
          </a:xfrm>
          <a:custGeom>
            <a:avLst/>
            <a:gdLst/>
            <a:ahLst/>
            <a:cxnLst/>
            <a:rect r="r" b="b" t="t" l="l"/>
            <a:pathLst>
              <a:path h="1841573" w="880607">
                <a:moveTo>
                  <a:pt x="0" y="0"/>
                </a:moveTo>
                <a:lnTo>
                  <a:pt x="880606" y="0"/>
                </a:lnTo>
                <a:lnTo>
                  <a:pt x="880606" y="1841573"/>
                </a:lnTo>
                <a:lnTo>
                  <a:pt x="0" y="184157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1254325">
            <a:off x="-2461" y="4984554"/>
            <a:ext cx="2288606" cy="678260"/>
          </a:xfrm>
          <a:custGeom>
            <a:avLst/>
            <a:gdLst/>
            <a:ahLst/>
            <a:cxnLst/>
            <a:rect r="r" b="b" t="t" l="l"/>
            <a:pathLst>
              <a:path h="678260" w="2288606">
                <a:moveTo>
                  <a:pt x="0" y="0"/>
                </a:moveTo>
                <a:lnTo>
                  <a:pt x="2288606" y="0"/>
                </a:lnTo>
                <a:lnTo>
                  <a:pt x="2288606" y="678260"/>
                </a:lnTo>
                <a:lnTo>
                  <a:pt x="0" y="6782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2" id="22"/>
          <p:cNvSpPr/>
          <p:nvPr/>
        </p:nvSpPr>
        <p:spPr>
          <a:xfrm flipH="false" flipV="false" rot="0">
            <a:off x="16156784" y="6407053"/>
            <a:ext cx="2131216" cy="2080842"/>
          </a:xfrm>
          <a:custGeom>
            <a:avLst/>
            <a:gdLst/>
            <a:ahLst/>
            <a:cxnLst/>
            <a:rect r="r" b="b" t="t" l="l"/>
            <a:pathLst>
              <a:path h="2080842" w="2131216">
                <a:moveTo>
                  <a:pt x="0" y="0"/>
                </a:moveTo>
                <a:lnTo>
                  <a:pt x="2131216" y="0"/>
                </a:lnTo>
                <a:lnTo>
                  <a:pt x="2131216" y="2080842"/>
                </a:lnTo>
                <a:lnTo>
                  <a:pt x="0" y="2080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1052783">
            <a:off x="15429461" y="420538"/>
            <a:ext cx="1171974" cy="2052821"/>
          </a:xfrm>
          <a:custGeom>
            <a:avLst/>
            <a:gdLst/>
            <a:ahLst/>
            <a:cxnLst/>
            <a:rect r="r" b="b" t="t" l="l"/>
            <a:pathLst>
              <a:path h="2052821" w="1171974">
                <a:moveTo>
                  <a:pt x="0" y="0"/>
                </a:moveTo>
                <a:lnTo>
                  <a:pt x="1171974" y="0"/>
                </a:lnTo>
                <a:lnTo>
                  <a:pt x="1171974" y="2052821"/>
                </a:lnTo>
                <a:lnTo>
                  <a:pt x="0" y="205282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1612873">
            <a:off x="16578786" y="2115729"/>
            <a:ext cx="1078345" cy="1913193"/>
          </a:xfrm>
          <a:custGeom>
            <a:avLst/>
            <a:gdLst/>
            <a:ahLst/>
            <a:cxnLst/>
            <a:rect r="r" b="b" t="t" l="l"/>
            <a:pathLst>
              <a:path h="1913193" w="1078345">
                <a:moveTo>
                  <a:pt x="0" y="0"/>
                </a:moveTo>
                <a:lnTo>
                  <a:pt x="1078345" y="0"/>
                </a:lnTo>
                <a:lnTo>
                  <a:pt x="1078345" y="1913193"/>
                </a:lnTo>
                <a:lnTo>
                  <a:pt x="0" y="191319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5" id="25"/>
          <p:cNvSpPr/>
          <p:nvPr/>
        </p:nvSpPr>
        <p:spPr>
          <a:xfrm flipH="false" flipV="false" rot="0">
            <a:off x="1984971" y="6344082"/>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6" id="26"/>
          <p:cNvSpPr/>
          <p:nvPr/>
        </p:nvSpPr>
        <p:spPr>
          <a:xfrm flipH="false" flipV="false" rot="0">
            <a:off x="17402703" y="8895672"/>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27" id="27"/>
          <p:cNvGrpSpPr>
            <a:grpSpLocks noChangeAspect="true"/>
          </p:cNvGrpSpPr>
          <p:nvPr/>
        </p:nvGrpSpPr>
        <p:grpSpPr>
          <a:xfrm rot="1977585">
            <a:off x="17291502" y="858834"/>
            <a:ext cx="512498" cy="269991"/>
            <a:chOff x="0" y="0"/>
            <a:chExt cx="1610360" cy="848360"/>
          </a:xfrm>
        </p:grpSpPr>
        <p:sp>
          <p:nvSpPr>
            <p:cNvPr name="Freeform 28" id="2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9" id="29"/>
          <p:cNvGrpSpPr/>
          <p:nvPr/>
        </p:nvGrpSpPr>
        <p:grpSpPr>
          <a:xfrm rot="0">
            <a:off x="2030890" y="4603934"/>
            <a:ext cx="229651" cy="229651"/>
            <a:chOff x="0" y="0"/>
            <a:chExt cx="6350000" cy="6350000"/>
          </a:xfrm>
        </p:grpSpPr>
        <p:sp>
          <p:nvSpPr>
            <p:cNvPr name="Freeform 30" id="3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1" id="31"/>
          <p:cNvSpPr/>
          <p:nvPr/>
        </p:nvSpPr>
        <p:spPr>
          <a:xfrm flipH="false" flipV="false" rot="0">
            <a:off x="399457" y="351276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32" id="32"/>
          <p:cNvSpPr/>
          <p:nvPr/>
        </p:nvSpPr>
        <p:spPr>
          <a:xfrm flipH="false" flipV="false" rot="0">
            <a:off x="16814686" y="1469307"/>
            <a:ext cx="451922" cy="405086"/>
          </a:xfrm>
          <a:custGeom>
            <a:avLst/>
            <a:gdLst/>
            <a:ahLst/>
            <a:cxnLst/>
            <a:rect r="r" b="b" t="t" l="l"/>
            <a:pathLst>
              <a:path h="405086" w="451922">
                <a:moveTo>
                  <a:pt x="0" y="0"/>
                </a:moveTo>
                <a:lnTo>
                  <a:pt x="451922" y="0"/>
                </a:lnTo>
                <a:lnTo>
                  <a:pt x="451922" y="405086"/>
                </a:lnTo>
                <a:lnTo>
                  <a:pt x="0" y="40508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33" id="33"/>
          <p:cNvSpPr/>
          <p:nvPr/>
        </p:nvSpPr>
        <p:spPr>
          <a:xfrm flipH="false" flipV="false" rot="0">
            <a:off x="15694641" y="3085316"/>
            <a:ext cx="420451" cy="427445"/>
          </a:xfrm>
          <a:custGeom>
            <a:avLst/>
            <a:gdLst/>
            <a:ahLst/>
            <a:cxnLst/>
            <a:rect r="r" b="b" t="t" l="l"/>
            <a:pathLst>
              <a:path h="427445" w="420451">
                <a:moveTo>
                  <a:pt x="0" y="0"/>
                </a:moveTo>
                <a:lnTo>
                  <a:pt x="420451" y="0"/>
                </a:lnTo>
                <a:lnTo>
                  <a:pt x="420451" y="427445"/>
                </a:lnTo>
                <a:lnTo>
                  <a:pt x="0" y="42744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4" id="34"/>
          <p:cNvGrpSpPr/>
          <p:nvPr/>
        </p:nvGrpSpPr>
        <p:grpSpPr>
          <a:xfrm rot="0">
            <a:off x="2490694" y="9376318"/>
            <a:ext cx="229651" cy="229651"/>
            <a:chOff x="0" y="0"/>
            <a:chExt cx="6350000" cy="6350000"/>
          </a:xfrm>
        </p:grpSpPr>
        <p:sp>
          <p:nvSpPr>
            <p:cNvPr name="Freeform 35" id="3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6" id="36"/>
          <p:cNvSpPr/>
          <p:nvPr/>
        </p:nvSpPr>
        <p:spPr>
          <a:xfrm flipH="false" flipV="false" rot="-771795">
            <a:off x="2865448" y="1647521"/>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37" id="37"/>
          <p:cNvSpPr/>
          <p:nvPr/>
        </p:nvSpPr>
        <p:spPr>
          <a:xfrm flipH="false" flipV="false" rot="4678159">
            <a:off x="15159154" y="375441"/>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8" id="38"/>
          <p:cNvGrpSpPr>
            <a:grpSpLocks noChangeAspect="true"/>
          </p:cNvGrpSpPr>
          <p:nvPr/>
        </p:nvGrpSpPr>
        <p:grpSpPr>
          <a:xfrm rot="1977585">
            <a:off x="3370855" y="9474682"/>
            <a:ext cx="498419" cy="262574"/>
            <a:chOff x="0" y="0"/>
            <a:chExt cx="1610360" cy="848360"/>
          </a:xfrm>
        </p:grpSpPr>
        <p:sp>
          <p:nvSpPr>
            <p:cNvPr name="Freeform 39" id="39"/>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0" id="40"/>
          <p:cNvSpPr/>
          <p:nvPr/>
        </p:nvSpPr>
        <p:spPr>
          <a:xfrm flipH="false" flipV="false" rot="0">
            <a:off x="2748353" y="788814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41" id="41"/>
          <p:cNvGrpSpPr/>
          <p:nvPr/>
        </p:nvGrpSpPr>
        <p:grpSpPr>
          <a:xfrm rot="0">
            <a:off x="14170004" y="614952"/>
            <a:ext cx="252393" cy="252393"/>
            <a:chOff x="0" y="0"/>
            <a:chExt cx="6350000" cy="6350000"/>
          </a:xfrm>
        </p:grpSpPr>
        <p:sp>
          <p:nvSpPr>
            <p:cNvPr name="Freeform 42" id="4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3" id="43"/>
          <p:cNvGrpSpPr/>
          <p:nvPr/>
        </p:nvGrpSpPr>
        <p:grpSpPr>
          <a:xfrm rot="0">
            <a:off x="2102176" y="1987440"/>
            <a:ext cx="229651" cy="229651"/>
            <a:chOff x="0" y="0"/>
            <a:chExt cx="6350000" cy="6350000"/>
          </a:xfrm>
        </p:grpSpPr>
        <p:sp>
          <p:nvSpPr>
            <p:cNvPr name="Freeform 44" id="4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5" id="45"/>
          <p:cNvGrpSpPr>
            <a:grpSpLocks noChangeAspect="true"/>
          </p:cNvGrpSpPr>
          <p:nvPr/>
        </p:nvGrpSpPr>
        <p:grpSpPr>
          <a:xfrm rot="-921396">
            <a:off x="16540798" y="9558525"/>
            <a:ext cx="547777" cy="288577"/>
            <a:chOff x="0" y="0"/>
            <a:chExt cx="1610360" cy="848360"/>
          </a:xfrm>
        </p:grpSpPr>
        <p:sp>
          <p:nvSpPr>
            <p:cNvPr name="Freeform 46" id="4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7" id="47"/>
          <p:cNvSpPr/>
          <p:nvPr/>
        </p:nvSpPr>
        <p:spPr>
          <a:xfrm flipH="false" flipV="false" rot="432686">
            <a:off x="2912608" y="-670724"/>
            <a:ext cx="2225071" cy="2156296"/>
          </a:xfrm>
          <a:custGeom>
            <a:avLst/>
            <a:gdLst/>
            <a:ahLst/>
            <a:cxnLst/>
            <a:rect r="r" b="b" t="t" l="l"/>
            <a:pathLst>
              <a:path h="2156296" w="2225071">
                <a:moveTo>
                  <a:pt x="0" y="0"/>
                </a:moveTo>
                <a:lnTo>
                  <a:pt x="2225071" y="0"/>
                </a:lnTo>
                <a:lnTo>
                  <a:pt x="2225071" y="2156296"/>
                </a:lnTo>
                <a:lnTo>
                  <a:pt x="0" y="215629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48" id="48"/>
          <p:cNvSpPr/>
          <p:nvPr/>
        </p:nvSpPr>
        <p:spPr>
          <a:xfrm flipH="false" flipV="false" rot="1153974">
            <a:off x="15418170" y="8432300"/>
            <a:ext cx="635916" cy="2347340"/>
          </a:xfrm>
          <a:custGeom>
            <a:avLst/>
            <a:gdLst/>
            <a:ahLst/>
            <a:cxnLst/>
            <a:rect r="r" b="b" t="t" l="l"/>
            <a:pathLst>
              <a:path h="2347340" w="635916">
                <a:moveTo>
                  <a:pt x="0" y="0"/>
                </a:moveTo>
                <a:lnTo>
                  <a:pt x="635916" y="0"/>
                </a:lnTo>
                <a:lnTo>
                  <a:pt x="635916" y="2347339"/>
                </a:lnTo>
                <a:lnTo>
                  <a:pt x="0" y="2347339"/>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49" id="49"/>
          <p:cNvSpPr/>
          <p:nvPr/>
        </p:nvSpPr>
        <p:spPr>
          <a:xfrm flipH="false" flipV="false" rot="-842482">
            <a:off x="3931404" y="8366112"/>
            <a:ext cx="1054904" cy="2072133"/>
          </a:xfrm>
          <a:custGeom>
            <a:avLst/>
            <a:gdLst/>
            <a:ahLst/>
            <a:cxnLst/>
            <a:rect r="r" b="b" t="t" l="l"/>
            <a:pathLst>
              <a:path h="2072133" w="1054904">
                <a:moveTo>
                  <a:pt x="0" y="0"/>
                </a:moveTo>
                <a:lnTo>
                  <a:pt x="1054904" y="0"/>
                </a:lnTo>
                <a:lnTo>
                  <a:pt x="1054904" y="2072132"/>
                </a:lnTo>
                <a:lnTo>
                  <a:pt x="0" y="2072132"/>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50" id="50"/>
          <p:cNvSpPr/>
          <p:nvPr/>
        </p:nvSpPr>
        <p:spPr>
          <a:xfrm flipH="false" flipV="false" rot="0">
            <a:off x="5649993" y="9347076"/>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51" id="51"/>
          <p:cNvSpPr/>
          <p:nvPr/>
        </p:nvSpPr>
        <p:spPr>
          <a:xfrm flipH="false" flipV="false" rot="-684765">
            <a:off x="13333465" y="8957720"/>
            <a:ext cx="850155" cy="1508339"/>
          </a:xfrm>
          <a:custGeom>
            <a:avLst/>
            <a:gdLst/>
            <a:ahLst/>
            <a:cxnLst/>
            <a:rect r="r" b="b" t="t" l="l"/>
            <a:pathLst>
              <a:path h="1508339" w="850155">
                <a:moveTo>
                  <a:pt x="0" y="0"/>
                </a:moveTo>
                <a:lnTo>
                  <a:pt x="850155" y="0"/>
                </a:lnTo>
                <a:lnTo>
                  <a:pt x="850155" y="1508339"/>
                </a:lnTo>
                <a:lnTo>
                  <a:pt x="0" y="150833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52" id="52"/>
          <p:cNvSpPr/>
          <p:nvPr/>
        </p:nvSpPr>
        <p:spPr>
          <a:xfrm flipH="false" flipV="false" rot="0">
            <a:off x="280356" y="9140282"/>
            <a:ext cx="238202" cy="236037"/>
          </a:xfrm>
          <a:custGeom>
            <a:avLst/>
            <a:gdLst/>
            <a:ahLst/>
            <a:cxnLst/>
            <a:rect r="r" b="b" t="t" l="l"/>
            <a:pathLst>
              <a:path h="236037" w="238202">
                <a:moveTo>
                  <a:pt x="0" y="0"/>
                </a:moveTo>
                <a:lnTo>
                  <a:pt x="238202" y="0"/>
                </a:lnTo>
                <a:lnTo>
                  <a:pt x="238202" y="236036"/>
                </a:lnTo>
                <a:lnTo>
                  <a:pt x="0" y="23603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53" id="53"/>
          <p:cNvSpPr/>
          <p:nvPr/>
        </p:nvSpPr>
        <p:spPr>
          <a:xfrm flipH="false" flipV="false" rot="0">
            <a:off x="14550558" y="1200069"/>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54" id="54"/>
          <p:cNvGrpSpPr/>
          <p:nvPr/>
        </p:nvGrpSpPr>
        <p:grpSpPr>
          <a:xfrm rot="0">
            <a:off x="17374128" y="5789409"/>
            <a:ext cx="208069" cy="208069"/>
            <a:chOff x="0" y="0"/>
            <a:chExt cx="6350000" cy="6350000"/>
          </a:xfrm>
        </p:grpSpPr>
        <p:sp>
          <p:nvSpPr>
            <p:cNvPr name="Freeform 55" id="5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56" id="56"/>
          <p:cNvSpPr/>
          <p:nvPr/>
        </p:nvSpPr>
        <p:spPr>
          <a:xfrm flipH="false" flipV="false" rot="0">
            <a:off x="14599093" y="8855697"/>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57" id="57"/>
          <p:cNvSpPr/>
          <p:nvPr/>
        </p:nvSpPr>
        <p:spPr>
          <a:xfrm flipH="false" flipV="false" rot="-9414156">
            <a:off x="12901159" y="-655176"/>
            <a:ext cx="938638" cy="1962931"/>
          </a:xfrm>
          <a:custGeom>
            <a:avLst/>
            <a:gdLst/>
            <a:ahLst/>
            <a:cxnLst/>
            <a:rect r="r" b="b" t="t" l="l"/>
            <a:pathLst>
              <a:path h="1962931" w="938638">
                <a:moveTo>
                  <a:pt x="0" y="0"/>
                </a:moveTo>
                <a:lnTo>
                  <a:pt x="938638" y="0"/>
                </a:lnTo>
                <a:lnTo>
                  <a:pt x="938638" y="1962931"/>
                </a:lnTo>
                <a:lnTo>
                  <a:pt x="0" y="19629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8" id="58"/>
          <p:cNvSpPr/>
          <p:nvPr/>
        </p:nvSpPr>
        <p:spPr>
          <a:xfrm flipH="false" flipV="false" rot="0">
            <a:off x="5565863" y="375966"/>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59" id="59"/>
          <p:cNvSpPr/>
          <p:nvPr/>
        </p:nvSpPr>
        <p:spPr>
          <a:xfrm flipH="false" flipV="false" rot="4678159">
            <a:off x="12300890" y="9540296"/>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60" id="60"/>
          <p:cNvGrpSpPr/>
          <p:nvPr/>
        </p:nvGrpSpPr>
        <p:grpSpPr>
          <a:xfrm rot="0">
            <a:off x="12018872" y="362559"/>
            <a:ext cx="252393" cy="252393"/>
            <a:chOff x="0" y="0"/>
            <a:chExt cx="6350000" cy="6350000"/>
          </a:xfrm>
        </p:grpSpPr>
        <p:sp>
          <p:nvSpPr>
            <p:cNvPr name="Freeform 61" id="6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65C7E"/>
            </a:solid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3514507" y="2439720"/>
            <a:ext cx="11258986" cy="1661668"/>
          </a:xfrm>
          <a:prstGeom prst="rect">
            <a:avLst/>
          </a:prstGeom>
        </p:spPr>
        <p:txBody>
          <a:bodyPr anchor="t" rtlCol="false" tIns="0" lIns="0" bIns="0" rIns="0">
            <a:spAutoFit/>
          </a:bodyPr>
          <a:lstStyle/>
          <a:p>
            <a:pPr algn="ctr">
              <a:lnSpc>
                <a:spcPts val="12970"/>
              </a:lnSpc>
            </a:pPr>
            <a:r>
              <a:rPr lang="en-US" sz="10899" spc="359">
                <a:solidFill>
                  <a:srgbClr val="00AD9C"/>
                </a:solidFill>
                <a:latin typeface="Marykate"/>
                <a:ea typeface="Marykate"/>
                <a:cs typeface="Marykate"/>
                <a:sym typeface="Marykate"/>
              </a:rPr>
              <a:t>WHAT IS SCIENCE?</a:t>
            </a:r>
          </a:p>
        </p:txBody>
      </p:sp>
      <p:sp>
        <p:nvSpPr>
          <p:cNvPr name="TextBox 17" id="17"/>
          <p:cNvSpPr txBox="true"/>
          <p:nvPr/>
        </p:nvSpPr>
        <p:spPr>
          <a:xfrm rot="0">
            <a:off x="4975213" y="4852239"/>
            <a:ext cx="8337574" cy="2985516"/>
          </a:xfrm>
          <a:prstGeom prst="rect">
            <a:avLst/>
          </a:prstGeom>
        </p:spPr>
        <p:txBody>
          <a:bodyPr anchor="t" rtlCol="false" tIns="0" lIns="0" bIns="0" rIns="0">
            <a:spAutoFit/>
          </a:bodyPr>
          <a:lstStyle/>
          <a:p>
            <a:pPr algn="ctr">
              <a:lnSpc>
                <a:spcPts val="3926"/>
              </a:lnSpc>
            </a:pPr>
            <a:r>
              <a:rPr lang="en-US" b="true" sz="3300">
                <a:solidFill>
                  <a:srgbClr val="003933"/>
                </a:solidFill>
                <a:latin typeface="Dosis Bold"/>
                <a:ea typeface="Dosis Bold"/>
                <a:cs typeface="Dosis Bold"/>
                <a:sym typeface="Dosis Bold"/>
              </a:rPr>
              <a:t>Science is about exploring the world around us.  It involves discovering and trying new ideas.  Sometimes things don’t go the way we expect, and that’s okay! Every mistake is just another step on our journey to understanding and learning new things. </a:t>
            </a:r>
          </a:p>
        </p:txBody>
      </p:sp>
      <p:sp>
        <p:nvSpPr>
          <p:cNvPr name="Freeform 18" id="18"/>
          <p:cNvSpPr/>
          <p:nvPr/>
        </p:nvSpPr>
        <p:spPr>
          <a:xfrm flipH="false" flipV="false" rot="542064">
            <a:off x="756896" y="536471"/>
            <a:ext cx="2436139" cy="2838721"/>
          </a:xfrm>
          <a:custGeom>
            <a:avLst/>
            <a:gdLst/>
            <a:ahLst/>
            <a:cxnLst/>
            <a:rect r="r" b="b" t="t" l="l"/>
            <a:pathLst>
              <a:path h="2838721" w="2436139">
                <a:moveTo>
                  <a:pt x="0" y="0"/>
                </a:moveTo>
                <a:lnTo>
                  <a:pt x="2436139" y="0"/>
                </a:lnTo>
                <a:lnTo>
                  <a:pt x="2436139" y="2838721"/>
                </a:lnTo>
                <a:lnTo>
                  <a:pt x="0" y="283872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true" rot="-10325232">
            <a:off x="606914" y="6940297"/>
            <a:ext cx="2736104" cy="2736104"/>
          </a:xfrm>
          <a:custGeom>
            <a:avLst/>
            <a:gdLst/>
            <a:ahLst/>
            <a:cxnLst/>
            <a:rect r="r" b="b" t="t" l="l"/>
            <a:pathLst>
              <a:path h="2736104" w="2736104">
                <a:moveTo>
                  <a:pt x="0" y="2736104"/>
                </a:moveTo>
                <a:lnTo>
                  <a:pt x="2736103" y="2736104"/>
                </a:lnTo>
                <a:lnTo>
                  <a:pt x="2736103" y="0"/>
                </a:lnTo>
                <a:lnTo>
                  <a:pt x="0" y="0"/>
                </a:lnTo>
                <a:lnTo>
                  <a:pt x="0" y="2736104"/>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0">
            <a:off x="15119006" y="7150056"/>
            <a:ext cx="2717478" cy="2653247"/>
          </a:xfrm>
          <a:custGeom>
            <a:avLst/>
            <a:gdLst/>
            <a:ahLst/>
            <a:cxnLst/>
            <a:rect r="r" b="b" t="t" l="l"/>
            <a:pathLst>
              <a:path h="2653247" w="2717478">
                <a:moveTo>
                  <a:pt x="0" y="0"/>
                </a:moveTo>
                <a:lnTo>
                  <a:pt x="2717478" y="0"/>
                </a:lnTo>
                <a:lnTo>
                  <a:pt x="2717478" y="2653246"/>
                </a:lnTo>
                <a:lnTo>
                  <a:pt x="0" y="26532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734777">
            <a:off x="15770377" y="503404"/>
            <a:ext cx="1637282" cy="2904855"/>
          </a:xfrm>
          <a:custGeom>
            <a:avLst/>
            <a:gdLst/>
            <a:ahLst/>
            <a:cxnLst/>
            <a:rect r="r" b="b" t="t" l="l"/>
            <a:pathLst>
              <a:path h="2904855" w="1637282">
                <a:moveTo>
                  <a:pt x="0" y="0"/>
                </a:moveTo>
                <a:lnTo>
                  <a:pt x="1637282" y="0"/>
                </a:lnTo>
                <a:lnTo>
                  <a:pt x="1637282" y="2904855"/>
                </a:lnTo>
                <a:lnTo>
                  <a:pt x="0" y="290485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860140" y="4039872"/>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558467" y="4269523"/>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5" id="25"/>
          <p:cNvSpPr/>
          <p:nvPr/>
        </p:nvSpPr>
        <p:spPr>
          <a:xfrm flipH="false" flipV="false" rot="-771795">
            <a:off x="717946" y="7310183"/>
            <a:ext cx="433712" cy="411632"/>
          </a:xfrm>
          <a:custGeom>
            <a:avLst/>
            <a:gdLst/>
            <a:ahLst/>
            <a:cxnLst/>
            <a:rect r="r" b="b" t="t" l="l"/>
            <a:pathLst>
              <a:path h="411632" w="433712">
                <a:moveTo>
                  <a:pt x="0" y="0"/>
                </a:moveTo>
                <a:lnTo>
                  <a:pt x="433711" y="0"/>
                </a:lnTo>
                <a:lnTo>
                  <a:pt x="433711"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6" id="26"/>
          <p:cNvGrpSpPr>
            <a:grpSpLocks noChangeAspect="true"/>
          </p:cNvGrpSpPr>
          <p:nvPr/>
        </p:nvGrpSpPr>
        <p:grpSpPr>
          <a:xfrm rot="1977585">
            <a:off x="3269116" y="9426276"/>
            <a:ext cx="498419" cy="262574"/>
            <a:chOff x="0" y="0"/>
            <a:chExt cx="1610360" cy="848360"/>
          </a:xfrm>
        </p:grpSpPr>
        <p:sp>
          <p:nvSpPr>
            <p:cNvPr name="Freeform 27" id="2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8" id="28"/>
          <p:cNvGrpSpPr/>
          <p:nvPr/>
        </p:nvGrpSpPr>
        <p:grpSpPr>
          <a:xfrm rot="0">
            <a:off x="2030890" y="9258300"/>
            <a:ext cx="229651" cy="229651"/>
            <a:chOff x="0" y="0"/>
            <a:chExt cx="6350000" cy="6350000"/>
          </a:xfrm>
        </p:grpSpPr>
        <p:sp>
          <p:nvSpPr>
            <p:cNvPr name="Freeform 29" id="2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0" id="30"/>
          <p:cNvSpPr/>
          <p:nvPr/>
        </p:nvSpPr>
        <p:spPr>
          <a:xfrm flipH="false" flipV="false" rot="0">
            <a:off x="1857760" y="6167686"/>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1" id="31"/>
          <p:cNvGrpSpPr>
            <a:grpSpLocks noChangeAspect="true"/>
          </p:cNvGrpSpPr>
          <p:nvPr/>
        </p:nvGrpSpPr>
        <p:grpSpPr>
          <a:xfrm rot="-874149">
            <a:off x="1053712" y="5439604"/>
            <a:ext cx="498419" cy="262574"/>
            <a:chOff x="0" y="0"/>
            <a:chExt cx="1610360" cy="848360"/>
          </a:xfrm>
        </p:grpSpPr>
        <p:sp>
          <p:nvSpPr>
            <p:cNvPr name="Freeform 32" id="3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3" id="33"/>
          <p:cNvSpPr/>
          <p:nvPr/>
        </p:nvSpPr>
        <p:spPr>
          <a:xfrm flipH="false" flipV="false" rot="0">
            <a:off x="3850273" y="792809"/>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4" id="34"/>
          <p:cNvGrpSpPr/>
          <p:nvPr/>
        </p:nvGrpSpPr>
        <p:grpSpPr>
          <a:xfrm rot="-2074858">
            <a:off x="15366099" y="2674126"/>
            <a:ext cx="229651" cy="229651"/>
            <a:chOff x="0" y="0"/>
            <a:chExt cx="6350000" cy="6350000"/>
          </a:xfrm>
        </p:grpSpPr>
        <p:sp>
          <p:nvSpPr>
            <p:cNvPr name="Freeform 35" id="3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6" id="36"/>
          <p:cNvSpPr/>
          <p:nvPr/>
        </p:nvSpPr>
        <p:spPr>
          <a:xfrm flipH="false" flipV="false" rot="-2074858">
            <a:off x="14586618" y="83955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7" id="37"/>
          <p:cNvSpPr/>
          <p:nvPr/>
        </p:nvSpPr>
        <p:spPr>
          <a:xfrm flipH="false" flipV="false" rot="-2846654">
            <a:off x="17042444" y="5898826"/>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8" id="38"/>
          <p:cNvSpPr/>
          <p:nvPr/>
        </p:nvSpPr>
        <p:spPr>
          <a:xfrm flipH="false" flipV="false" rot="-2074858">
            <a:off x="17279532" y="4129890"/>
            <a:ext cx="464062" cy="471782"/>
          </a:xfrm>
          <a:custGeom>
            <a:avLst/>
            <a:gdLst/>
            <a:ahLst/>
            <a:cxnLst/>
            <a:rect r="r" b="b" t="t" l="l"/>
            <a:pathLst>
              <a:path h="471782" w="464062">
                <a:moveTo>
                  <a:pt x="0" y="0"/>
                </a:moveTo>
                <a:lnTo>
                  <a:pt x="464062" y="0"/>
                </a:lnTo>
                <a:lnTo>
                  <a:pt x="464062"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9" id="39"/>
          <p:cNvGrpSpPr>
            <a:grpSpLocks noChangeAspect="true"/>
          </p:cNvGrpSpPr>
          <p:nvPr/>
        </p:nvGrpSpPr>
        <p:grpSpPr>
          <a:xfrm rot="-2949008">
            <a:off x="15866380" y="4469518"/>
            <a:ext cx="498419" cy="262574"/>
            <a:chOff x="0" y="0"/>
            <a:chExt cx="1610360" cy="848360"/>
          </a:xfrm>
        </p:grpSpPr>
        <p:sp>
          <p:nvSpPr>
            <p:cNvPr name="Freeform 40" id="4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41" id="41"/>
          <p:cNvGrpSpPr>
            <a:grpSpLocks noChangeAspect="true"/>
          </p:cNvGrpSpPr>
          <p:nvPr/>
        </p:nvGrpSpPr>
        <p:grpSpPr>
          <a:xfrm rot="-2949008">
            <a:off x="14359241" y="9446041"/>
            <a:ext cx="498419" cy="262574"/>
            <a:chOff x="0" y="0"/>
            <a:chExt cx="1610360" cy="848360"/>
          </a:xfrm>
        </p:grpSpPr>
        <p:sp>
          <p:nvSpPr>
            <p:cNvPr name="Freeform 42" id="4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43" id="43"/>
          <p:cNvGrpSpPr/>
          <p:nvPr/>
        </p:nvGrpSpPr>
        <p:grpSpPr>
          <a:xfrm rot="0">
            <a:off x="15738452" y="6288751"/>
            <a:ext cx="229651" cy="229651"/>
            <a:chOff x="0" y="0"/>
            <a:chExt cx="6350000" cy="6350000"/>
          </a:xfrm>
        </p:grpSpPr>
        <p:sp>
          <p:nvSpPr>
            <p:cNvPr name="Freeform 44" id="4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5119692" y="4624168"/>
            <a:ext cx="8048616" cy="3422951"/>
          </a:xfrm>
          <a:prstGeom prst="rect">
            <a:avLst/>
          </a:prstGeom>
        </p:spPr>
        <p:txBody>
          <a:bodyPr anchor="t" rtlCol="false" tIns="0" lIns="0" bIns="0" rIns="0">
            <a:spAutoFit/>
          </a:bodyPr>
          <a:lstStyle/>
          <a:p>
            <a:pPr algn="ctr">
              <a:lnSpc>
                <a:spcPts val="4519"/>
              </a:lnSpc>
            </a:pPr>
            <a:r>
              <a:rPr lang="en-US" sz="3476" b="true">
                <a:solidFill>
                  <a:srgbClr val="003933"/>
                </a:solidFill>
                <a:latin typeface="Dosis Bold"/>
                <a:ea typeface="Dosis Bold"/>
                <a:cs typeface="Dosis Bold"/>
                <a:sym typeface="Dosis Bold"/>
              </a:rPr>
              <a:t>Absolutely Not!!!</a:t>
            </a:r>
          </a:p>
          <a:p>
            <a:pPr algn="ctr">
              <a:lnSpc>
                <a:spcPts val="4519"/>
              </a:lnSpc>
            </a:pPr>
          </a:p>
          <a:p>
            <a:pPr algn="ctr">
              <a:lnSpc>
                <a:spcPts val="4519"/>
              </a:lnSpc>
            </a:pPr>
            <a:r>
              <a:rPr lang="en-US" sz="3476" b="true">
                <a:solidFill>
                  <a:srgbClr val="003933"/>
                </a:solidFill>
                <a:latin typeface="Dosis Bold"/>
                <a:ea typeface="Dosis Bold"/>
                <a:cs typeface="Dosis Bold"/>
                <a:sym typeface="Dosis Bold"/>
              </a:rPr>
              <a:t>Scientists don’t always get things right on the first try, and that’s alright!</a:t>
            </a:r>
          </a:p>
          <a:p>
            <a:pPr algn="ctr">
              <a:lnSpc>
                <a:spcPts val="4519"/>
              </a:lnSpc>
            </a:pPr>
          </a:p>
          <a:p>
            <a:pPr algn="ctr">
              <a:lnSpc>
                <a:spcPts val="4519"/>
              </a:lnSpc>
            </a:pPr>
            <a:r>
              <a:rPr lang="en-US" b="true" sz="3476">
                <a:solidFill>
                  <a:srgbClr val="003933"/>
                </a:solidFill>
                <a:latin typeface="Dosis Bold"/>
                <a:ea typeface="Dosis Bold"/>
                <a:cs typeface="Dosis Bold"/>
                <a:sym typeface="Dosis Bold"/>
              </a:rPr>
              <a:t>Trying new ideas helps us learn.</a:t>
            </a:r>
          </a:p>
        </p:txBody>
      </p:sp>
      <p:sp>
        <p:nvSpPr>
          <p:cNvPr name="TextBox 17" id="17"/>
          <p:cNvSpPr txBox="true"/>
          <p:nvPr/>
        </p:nvSpPr>
        <p:spPr>
          <a:xfrm rot="0">
            <a:off x="3471587" y="1171575"/>
            <a:ext cx="11344827" cy="2604135"/>
          </a:xfrm>
          <a:prstGeom prst="rect">
            <a:avLst/>
          </a:prstGeom>
        </p:spPr>
        <p:txBody>
          <a:bodyPr anchor="t" rtlCol="false" tIns="0" lIns="0" bIns="0" rIns="0">
            <a:spAutoFit/>
          </a:bodyPr>
          <a:lstStyle/>
          <a:p>
            <a:pPr algn="ctr">
              <a:lnSpc>
                <a:spcPts val="9900"/>
              </a:lnSpc>
            </a:pPr>
            <a:r>
              <a:rPr lang="en-US" sz="9900" spc="544">
                <a:solidFill>
                  <a:srgbClr val="00AD9C"/>
                </a:solidFill>
                <a:latin typeface="Marykate"/>
                <a:ea typeface="Marykate"/>
                <a:cs typeface="Marykate"/>
                <a:sym typeface="Marykate"/>
              </a:rPr>
              <a:t>ARE SCIENTISTS PERFECT?</a:t>
            </a:r>
          </a:p>
        </p:txBody>
      </p:sp>
      <p:sp>
        <p:nvSpPr>
          <p:cNvPr name="Freeform 18" id="18"/>
          <p:cNvSpPr/>
          <p:nvPr/>
        </p:nvSpPr>
        <p:spPr>
          <a:xfrm flipH="false" flipV="false" rot="0">
            <a:off x="2618050" y="1079587"/>
            <a:ext cx="1104148" cy="1829161"/>
          </a:xfrm>
          <a:custGeom>
            <a:avLst/>
            <a:gdLst/>
            <a:ahLst/>
            <a:cxnLst/>
            <a:rect r="r" b="b" t="t" l="l"/>
            <a:pathLst>
              <a:path h="1829161" w="1104148">
                <a:moveTo>
                  <a:pt x="0" y="0"/>
                </a:moveTo>
                <a:lnTo>
                  <a:pt x="1104148" y="0"/>
                </a:lnTo>
                <a:lnTo>
                  <a:pt x="1104148" y="1829160"/>
                </a:lnTo>
                <a:lnTo>
                  <a:pt x="0" y="182916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644862">
            <a:off x="1278020" y="3136304"/>
            <a:ext cx="743325" cy="2743818"/>
          </a:xfrm>
          <a:custGeom>
            <a:avLst/>
            <a:gdLst/>
            <a:ahLst/>
            <a:cxnLst/>
            <a:rect r="r" b="b" t="t" l="l"/>
            <a:pathLst>
              <a:path h="2743818" w="743325">
                <a:moveTo>
                  <a:pt x="0" y="0"/>
                </a:moveTo>
                <a:lnTo>
                  <a:pt x="743325" y="0"/>
                </a:lnTo>
                <a:lnTo>
                  <a:pt x="743325" y="2743818"/>
                </a:lnTo>
                <a:lnTo>
                  <a:pt x="0" y="27438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788756">
            <a:off x="1854752" y="5876786"/>
            <a:ext cx="1930671" cy="3381749"/>
          </a:xfrm>
          <a:custGeom>
            <a:avLst/>
            <a:gdLst/>
            <a:ahLst/>
            <a:cxnLst/>
            <a:rect r="r" b="b" t="t" l="l"/>
            <a:pathLst>
              <a:path h="3381749" w="1930671">
                <a:moveTo>
                  <a:pt x="0" y="0"/>
                </a:moveTo>
                <a:lnTo>
                  <a:pt x="1930671" y="0"/>
                </a:lnTo>
                <a:lnTo>
                  <a:pt x="1930671" y="3381749"/>
                </a:lnTo>
                <a:lnTo>
                  <a:pt x="0" y="33817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858404">
            <a:off x="14787256" y="5819452"/>
            <a:ext cx="2657994" cy="3337664"/>
          </a:xfrm>
          <a:custGeom>
            <a:avLst/>
            <a:gdLst/>
            <a:ahLst/>
            <a:cxnLst/>
            <a:rect r="r" b="b" t="t" l="l"/>
            <a:pathLst>
              <a:path h="3337664" w="2657994">
                <a:moveTo>
                  <a:pt x="0" y="0"/>
                </a:moveTo>
                <a:lnTo>
                  <a:pt x="2657994" y="0"/>
                </a:lnTo>
                <a:lnTo>
                  <a:pt x="2657994" y="3337663"/>
                </a:lnTo>
                <a:lnTo>
                  <a:pt x="0" y="333766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2" id="22"/>
          <p:cNvSpPr/>
          <p:nvPr/>
        </p:nvSpPr>
        <p:spPr>
          <a:xfrm flipH="false" flipV="false" rot="0">
            <a:off x="14416083" y="1079587"/>
            <a:ext cx="1104148" cy="1829161"/>
          </a:xfrm>
          <a:custGeom>
            <a:avLst/>
            <a:gdLst/>
            <a:ahLst/>
            <a:cxnLst/>
            <a:rect r="r" b="b" t="t" l="l"/>
            <a:pathLst>
              <a:path h="1829161" w="1104148">
                <a:moveTo>
                  <a:pt x="0" y="0"/>
                </a:moveTo>
                <a:lnTo>
                  <a:pt x="1104148" y="0"/>
                </a:lnTo>
                <a:lnTo>
                  <a:pt x="1104148" y="1829160"/>
                </a:lnTo>
                <a:lnTo>
                  <a:pt x="0" y="182916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3" id="23"/>
          <p:cNvSpPr/>
          <p:nvPr/>
        </p:nvSpPr>
        <p:spPr>
          <a:xfrm flipH="false" flipV="false" rot="450598">
            <a:off x="16339856" y="3127869"/>
            <a:ext cx="743325" cy="2743818"/>
          </a:xfrm>
          <a:custGeom>
            <a:avLst/>
            <a:gdLst/>
            <a:ahLst/>
            <a:cxnLst/>
            <a:rect r="r" b="b" t="t" l="l"/>
            <a:pathLst>
              <a:path h="2743818" w="743325">
                <a:moveTo>
                  <a:pt x="0" y="0"/>
                </a:moveTo>
                <a:lnTo>
                  <a:pt x="743325" y="0"/>
                </a:lnTo>
                <a:lnTo>
                  <a:pt x="743325" y="2743818"/>
                </a:lnTo>
                <a:lnTo>
                  <a:pt x="0" y="27438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4" id="24"/>
          <p:cNvGrpSpPr/>
          <p:nvPr/>
        </p:nvGrpSpPr>
        <p:grpSpPr>
          <a:xfrm rot="0">
            <a:off x="2705262" y="3858847"/>
            <a:ext cx="229651" cy="229651"/>
            <a:chOff x="0" y="0"/>
            <a:chExt cx="6350000" cy="6350000"/>
          </a:xfrm>
        </p:grpSpPr>
        <p:sp>
          <p:nvSpPr>
            <p:cNvPr name="Freeform 25" id="2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6" id="26"/>
          <p:cNvSpPr/>
          <p:nvPr/>
        </p:nvSpPr>
        <p:spPr>
          <a:xfrm flipH="false" flipV="false" rot="0">
            <a:off x="558467" y="4269523"/>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7" id="27"/>
          <p:cNvSpPr/>
          <p:nvPr/>
        </p:nvSpPr>
        <p:spPr>
          <a:xfrm flipH="false" flipV="false" rot="-771795">
            <a:off x="717946" y="8803556"/>
            <a:ext cx="433712" cy="411632"/>
          </a:xfrm>
          <a:custGeom>
            <a:avLst/>
            <a:gdLst/>
            <a:ahLst/>
            <a:cxnLst/>
            <a:rect r="r" b="b" t="t" l="l"/>
            <a:pathLst>
              <a:path h="411632" w="433712">
                <a:moveTo>
                  <a:pt x="0" y="0"/>
                </a:moveTo>
                <a:lnTo>
                  <a:pt x="433711" y="0"/>
                </a:lnTo>
                <a:lnTo>
                  <a:pt x="433711"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8" id="28"/>
          <p:cNvSpPr/>
          <p:nvPr/>
        </p:nvSpPr>
        <p:spPr>
          <a:xfrm flipH="false" flipV="false" rot="0">
            <a:off x="1263460" y="6430894"/>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9" id="29"/>
          <p:cNvGrpSpPr>
            <a:grpSpLocks noChangeAspect="true"/>
          </p:cNvGrpSpPr>
          <p:nvPr/>
        </p:nvGrpSpPr>
        <p:grpSpPr>
          <a:xfrm rot="-874149">
            <a:off x="2072612" y="897413"/>
            <a:ext cx="498419" cy="262574"/>
            <a:chOff x="0" y="0"/>
            <a:chExt cx="1610360" cy="848360"/>
          </a:xfrm>
        </p:grpSpPr>
        <p:sp>
          <p:nvSpPr>
            <p:cNvPr name="Freeform 30" id="3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1" id="31"/>
          <p:cNvSpPr/>
          <p:nvPr/>
        </p:nvSpPr>
        <p:spPr>
          <a:xfrm flipH="false" flipV="false" rot="0">
            <a:off x="907737" y="1484498"/>
            <a:ext cx="511826" cy="458783"/>
          </a:xfrm>
          <a:custGeom>
            <a:avLst/>
            <a:gdLst/>
            <a:ahLst/>
            <a:cxnLst/>
            <a:rect r="r" b="b" t="t" l="l"/>
            <a:pathLst>
              <a:path h="458783" w="511826">
                <a:moveTo>
                  <a:pt x="0" y="0"/>
                </a:moveTo>
                <a:lnTo>
                  <a:pt x="511826" y="0"/>
                </a:lnTo>
                <a:lnTo>
                  <a:pt x="511826" y="458782"/>
                </a:lnTo>
                <a:lnTo>
                  <a:pt x="0" y="458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2" id="32"/>
          <p:cNvGrpSpPr/>
          <p:nvPr/>
        </p:nvGrpSpPr>
        <p:grpSpPr>
          <a:xfrm rot="0">
            <a:off x="17275074" y="5970988"/>
            <a:ext cx="229651" cy="229651"/>
            <a:chOff x="0" y="0"/>
            <a:chExt cx="6350000" cy="6350000"/>
          </a:xfrm>
        </p:grpSpPr>
        <p:sp>
          <p:nvSpPr>
            <p:cNvPr name="Freeform 33" id="3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4" id="34"/>
          <p:cNvSpPr/>
          <p:nvPr/>
        </p:nvSpPr>
        <p:spPr>
          <a:xfrm flipH="false" flipV="false" rot="0">
            <a:off x="15391207" y="5143500"/>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5" id="35"/>
          <p:cNvSpPr/>
          <p:nvPr/>
        </p:nvSpPr>
        <p:spPr>
          <a:xfrm flipH="false" flipV="false" rot="-771795">
            <a:off x="16785211" y="2124994"/>
            <a:ext cx="433712" cy="411632"/>
          </a:xfrm>
          <a:custGeom>
            <a:avLst/>
            <a:gdLst/>
            <a:ahLst/>
            <a:cxnLst/>
            <a:rect r="r" b="b" t="t" l="l"/>
            <a:pathLst>
              <a:path h="411632" w="433712">
                <a:moveTo>
                  <a:pt x="0" y="0"/>
                </a:moveTo>
                <a:lnTo>
                  <a:pt x="433711" y="0"/>
                </a:lnTo>
                <a:lnTo>
                  <a:pt x="433711" y="411631"/>
                </a:lnTo>
                <a:lnTo>
                  <a:pt x="0" y="41163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6" id="36"/>
          <p:cNvSpPr/>
          <p:nvPr/>
        </p:nvSpPr>
        <p:spPr>
          <a:xfrm flipH="false" flipV="false" rot="0">
            <a:off x="16247457" y="746672"/>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7" id="37"/>
          <p:cNvGrpSpPr>
            <a:grpSpLocks noChangeAspect="true"/>
          </p:cNvGrpSpPr>
          <p:nvPr/>
        </p:nvGrpSpPr>
        <p:grpSpPr>
          <a:xfrm rot="-874149">
            <a:off x="17140690" y="9008664"/>
            <a:ext cx="498419" cy="262574"/>
            <a:chOff x="0" y="0"/>
            <a:chExt cx="1610360" cy="848360"/>
          </a:xfrm>
        </p:grpSpPr>
        <p:sp>
          <p:nvSpPr>
            <p:cNvPr name="Freeform 38" id="3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9" id="39"/>
          <p:cNvSpPr/>
          <p:nvPr/>
        </p:nvSpPr>
        <p:spPr>
          <a:xfrm flipH="false" flipV="false" rot="0">
            <a:off x="14879380" y="3514890"/>
            <a:ext cx="511826" cy="458783"/>
          </a:xfrm>
          <a:custGeom>
            <a:avLst/>
            <a:gdLst/>
            <a:ahLst/>
            <a:cxnLst/>
            <a:rect r="r" b="b" t="t" l="l"/>
            <a:pathLst>
              <a:path h="458783" w="511826">
                <a:moveTo>
                  <a:pt x="0" y="0"/>
                </a:moveTo>
                <a:lnTo>
                  <a:pt x="511827" y="0"/>
                </a:lnTo>
                <a:lnTo>
                  <a:pt x="511827" y="458782"/>
                </a:lnTo>
                <a:lnTo>
                  <a:pt x="0" y="458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831777" y="1580952"/>
            <a:ext cx="15108706" cy="1524000"/>
          </a:xfrm>
          <a:prstGeom prst="rect">
            <a:avLst/>
          </a:prstGeom>
        </p:spPr>
        <p:txBody>
          <a:bodyPr anchor="t" rtlCol="false" tIns="0" lIns="0" bIns="0" rIns="0">
            <a:spAutoFit/>
          </a:bodyPr>
          <a:lstStyle/>
          <a:p>
            <a:pPr algn="ctr">
              <a:lnSpc>
                <a:spcPts val="11880"/>
              </a:lnSpc>
            </a:pPr>
            <a:r>
              <a:rPr lang="en-US" sz="9900" spc="168">
                <a:solidFill>
                  <a:srgbClr val="00AD9C"/>
                </a:solidFill>
                <a:latin typeface="Marykate"/>
                <a:ea typeface="Marykate"/>
                <a:cs typeface="Marykate"/>
                <a:sym typeface="Marykate"/>
              </a:rPr>
              <a:t>THOMAS EDISON</a:t>
            </a:r>
          </a:p>
        </p:txBody>
      </p:sp>
      <p:sp>
        <p:nvSpPr>
          <p:cNvPr name="Freeform 17" id="17"/>
          <p:cNvSpPr/>
          <p:nvPr/>
        </p:nvSpPr>
        <p:spPr>
          <a:xfrm flipH="false" flipV="false" rot="746637">
            <a:off x="2056317" y="3452497"/>
            <a:ext cx="3820781" cy="5458258"/>
          </a:xfrm>
          <a:custGeom>
            <a:avLst/>
            <a:gdLst/>
            <a:ahLst/>
            <a:cxnLst/>
            <a:rect r="r" b="b" t="t" l="l"/>
            <a:pathLst>
              <a:path h="5458258" w="3820781">
                <a:moveTo>
                  <a:pt x="0" y="0"/>
                </a:moveTo>
                <a:lnTo>
                  <a:pt x="3820781" y="0"/>
                </a:lnTo>
                <a:lnTo>
                  <a:pt x="3820781" y="5458258"/>
                </a:lnTo>
                <a:lnTo>
                  <a:pt x="0" y="54582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9137809">
            <a:off x="6229820" y="6751123"/>
            <a:ext cx="1625250" cy="1575015"/>
          </a:xfrm>
          <a:custGeom>
            <a:avLst/>
            <a:gdLst/>
            <a:ahLst/>
            <a:cxnLst/>
            <a:rect r="r" b="b" t="t" l="l"/>
            <a:pathLst>
              <a:path h="1575015" w="1625250">
                <a:moveTo>
                  <a:pt x="0" y="0"/>
                </a:moveTo>
                <a:lnTo>
                  <a:pt x="1625250" y="0"/>
                </a:lnTo>
                <a:lnTo>
                  <a:pt x="1625250" y="1575015"/>
                </a:lnTo>
                <a:lnTo>
                  <a:pt x="0" y="15750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0">
            <a:off x="1076383" y="3475534"/>
            <a:ext cx="1959868" cy="1913544"/>
          </a:xfrm>
          <a:custGeom>
            <a:avLst/>
            <a:gdLst/>
            <a:ahLst/>
            <a:cxnLst/>
            <a:rect r="r" b="b" t="t" l="l"/>
            <a:pathLst>
              <a:path h="1913544" w="1959868">
                <a:moveTo>
                  <a:pt x="0" y="0"/>
                </a:moveTo>
                <a:lnTo>
                  <a:pt x="1959868" y="0"/>
                </a:lnTo>
                <a:lnTo>
                  <a:pt x="1959868" y="1913543"/>
                </a:lnTo>
                <a:lnTo>
                  <a:pt x="0" y="191354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5837767" y="8910755"/>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1" id="21"/>
          <p:cNvSpPr/>
          <p:nvPr/>
        </p:nvSpPr>
        <p:spPr>
          <a:xfrm flipH="false" flipV="false" rot="-771795">
            <a:off x="859528" y="5903971"/>
            <a:ext cx="433712" cy="411632"/>
          </a:xfrm>
          <a:custGeom>
            <a:avLst/>
            <a:gdLst/>
            <a:ahLst/>
            <a:cxnLst/>
            <a:rect r="r" b="b" t="t" l="l"/>
            <a:pathLst>
              <a:path h="411632" w="433712">
                <a:moveTo>
                  <a:pt x="0" y="0"/>
                </a:moveTo>
                <a:lnTo>
                  <a:pt x="433711" y="0"/>
                </a:lnTo>
                <a:lnTo>
                  <a:pt x="433711" y="411632"/>
                </a:lnTo>
                <a:lnTo>
                  <a:pt x="0" y="41163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2" id="22"/>
          <p:cNvSpPr/>
          <p:nvPr/>
        </p:nvSpPr>
        <p:spPr>
          <a:xfrm flipH="false" flipV="false" rot="0">
            <a:off x="5956241" y="5389077"/>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3" id="23"/>
          <p:cNvGrpSpPr/>
          <p:nvPr/>
        </p:nvGrpSpPr>
        <p:grpSpPr>
          <a:xfrm rot="0">
            <a:off x="2056317" y="6463615"/>
            <a:ext cx="229651" cy="229651"/>
            <a:chOff x="0" y="0"/>
            <a:chExt cx="6350000" cy="6350000"/>
          </a:xfrm>
        </p:grpSpPr>
        <p:sp>
          <p:nvSpPr>
            <p:cNvPr name="Freeform 24" id="2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5" id="25"/>
          <p:cNvSpPr/>
          <p:nvPr/>
        </p:nvSpPr>
        <p:spPr>
          <a:xfrm flipH="false" flipV="false" rot="0">
            <a:off x="1076383" y="8103977"/>
            <a:ext cx="568596" cy="509669"/>
          </a:xfrm>
          <a:custGeom>
            <a:avLst/>
            <a:gdLst/>
            <a:ahLst/>
            <a:cxnLst/>
            <a:rect r="r" b="b" t="t" l="l"/>
            <a:pathLst>
              <a:path h="509669" w="568596">
                <a:moveTo>
                  <a:pt x="0" y="0"/>
                </a:moveTo>
                <a:lnTo>
                  <a:pt x="568597" y="0"/>
                </a:lnTo>
                <a:lnTo>
                  <a:pt x="568597" y="509669"/>
                </a:lnTo>
                <a:lnTo>
                  <a:pt x="0" y="50966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6" id="26"/>
          <p:cNvSpPr/>
          <p:nvPr/>
        </p:nvSpPr>
        <p:spPr>
          <a:xfrm flipH="false" flipV="false" rot="0">
            <a:off x="8537598" y="3887759"/>
            <a:ext cx="8175134" cy="4587733"/>
          </a:xfrm>
          <a:custGeom>
            <a:avLst/>
            <a:gdLst/>
            <a:ahLst/>
            <a:cxnLst/>
            <a:rect r="r" b="b" t="t" l="l"/>
            <a:pathLst>
              <a:path h="4587733" w="8175134">
                <a:moveTo>
                  <a:pt x="0" y="0"/>
                </a:moveTo>
                <a:lnTo>
                  <a:pt x="8175133" y="0"/>
                </a:lnTo>
                <a:lnTo>
                  <a:pt x="8175133" y="4587734"/>
                </a:lnTo>
                <a:lnTo>
                  <a:pt x="0" y="4587734"/>
                </a:lnTo>
                <a:lnTo>
                  <a:pt x="0" y="0"/>
                </a:lnTo>
                <a:close/>
              </a:path>
            </a:pathLst>
          </a:custGeom>
          <a:blipFill>
            <a:blip r:embed="rId17"/>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3030899" y="760881"/>
            <a:ext cx="12226202" cy="2012438"/>
          </a:xfrm>
          <a:prstGeom prst="rect">
            <a:avLst/>
          </a:prstGeom>
        </p:spPr>
        <p:txBody>
          <a:bodyPr anchor="t" rtlCol="false" tIns="0" lIns="0" bIns="0" rIns="0">
            <a:spAutoFit/>
          </a:bodyPr>
          <a:lstStyle/>
          <a:p>
            <a:pPr algn="ctr">
              <a:lnSpc>
                <a:spcPts val="15104"/>
              </a:lnSpc>
            </a:pPr>
            <a:r>
              <a:rPr lang="en-US" sz="15104" spc="453">
                <a:solidFill>
                  <a:srgbClr val="00AD9C"/>
                </a:solidFill>
                <a:latin typeface="Marykate"/>
                <a:ea typeface="Marykate"/>
                <a:cs typeface="Marykate"/>
                <a:sym typeface="Marykate"/>
              </a:rPr>
              <a:t>BATTERIES</a:t>
            </a:r>
          </a:p>
        </p:txBody>
      </p:sp>
      <p:sp>
        <p:nvSpPr>
          <p:cNvPr name="TextBox 17" id="17"/>
          <p:cNvSpPr txBox="true"/>
          <p:nvPr/>
        </p:nvSpPr>
        <p:spPr>
          <a:xfrm rot="0">
            <a:off x="2748353" y="2677145"/>
            <a:ext cx="12987775" cy="6813999"/>
          </a:xfrm>
          <a:prstGeom prst="rect">
            <a:avLst/>
          </a:prstGeom>
        </p:spPr>
        <p:txBody>
          <a:bodyPr anchor="t" rtlCol="false" tIns="0" lIns="0" bIns="0" rIns="0">
            <a:spAutoFit/>
          </a:bodyPr>
          <a:lstStyle/>
          <a:p>
            <a:pPr algn="ctr">
              <a:lnSpc>
                <a:spcPts val="4125"/>
              </a:lnSpc>
            </a:pPr>
            <a:r>
              <a:rPr lang="en-US" sz="3274" b="true">
                <a:solidFill>
                  <a:srgbClr val="003933"/>
                </a:solidFill>
                <a:latin typeface="Dosis Bold"/>
                <a:ea typeface="Dosis Bold"/>
                <a:cs typeface="Dosis Bold"/>
                <a:sym typeface="Dosis Bold"/>
              </a:rPr>
              <a:t>In 1910, Edison wanted to invent an improved car battery that allowed cars to travel faster and further. </a:t>
            </a:r>
          </a:p>
          <a:p>
            <a:pPr algn="ctr">
              <a:lnSpc>
                <a:spcPts val="4125"/>
              </a:lnSpc>
            </a:pPr>
          </a:p>
          <a:p>
            <a:pPr algn="ctr">
              <a:lnSpc>
                <a:spcPts val="4125"/>
              </a:lnSpc>
            </a:pPr>
            <a:r>
              <a:rPr lang="en-US" sz="3274" b="true">
                <a:solidFill>
                  <a:srgbClr val="003933"/>
                </a:solidFill>
                <a:latin typeface="Dosis Bold"/>
                <a:ea typeface="Dosis Bold"/>
                <a:cs typeface="Dosis Bold"/>
                <a:sym typeface="Dosis Bold"/>
              </a:rPr>
              <a:t>He worked 7 days a week for five months and tried over 9,000 experiments, but he still couldn’t make the battery work. </a:t>
            </a:r>
          </a:p>
          <a:p>
            <a:pPr algn="ctr">
              <a:lnSpc>
                <a:spcPts val="4125"/>
              </a:lnSpc>
            </a:pPr>
          </a:p>
          <a:p>
            <a:pPr algn="ctr">
              <a:lnSpc>
                <a:spcPts val="4125"/>
              </a:lnSpc>
            </a:pPr>
            <a:r>
              <a:rPr lang="en-US" sz="3274" b="true">
                <a:solidFill>
                  <a:srgbClr val="003933"/>
                </a:solidFill>
                <a:latin typeface="Dosis Bold"/>
                <a:ea typeface="Dosis Bold"/>
                <a:cs typeface="Dosis Bold"/>
                <a:sym typeface="Dosis Bold"/>
              </a:rPr>
              <a:t> A friend asked him if he was upset that he failed to make a battery.</a:t>
            </a:r>
          </a:p>
          <a:p>
            <a:pPr algn="ctr">
              <a:lnSpc>
                <a:spcPts val="4125"/>
              </a:lnSpc>
            </a:pPr>
          </a:p>
          <a:p>
            <a:pPr algn="ctr">
              <a:lnSpc>
                <a:spcPts val="4125"/>
              </a:lnSpc>
            </a:pPr>
            <a:r>
              <a:rPr lang="en-US" sz="3274" b="true">
                <a:solidFill>
                  <a:srgbClr val="003933"/>
                </a:solidFill>
                <a:latin typeface="Dosis Bold"/>
                <a:ea typeface="Dosis Bold"/>
                <a:cs typeface="Dosis Bold"/>
                <a:sym typeface="Dosis Bold"/>
              </a:rPr>
              <a:t>Edison replied that he didn’t fail because he now knows “several thousand things that won’t work.”</a:t>
            </a:r>
          </a:p>
          <a:p>
            <a:pPr algn="ctr">
              <a:lnSpc>
                <a:spcPts val="4125"/>
              </a:lnSpc>
            </a:pPr>
          </a:p>
          <a:p>
            <a:pPr algn="ctr">
              <a:lnSpc>
                <a:spcPts val="4125"/>
              </a:lnSpc>
            </a:pPr>
            <a:r>
              <a:rPr lang="en-US" sz="3274" b="true">
                <a:solidFill>
                  <a:srgbClr val="003933"/>
                </a:solidFill>
                <a:latin typeface="Dosis Bold"/>
                <a:ea typeface="Dosis Bold"/>
                <a:cs typeface="Dosis Bold"/>
                <a:sym typeface="Dosis Bold"/>
              </a:rPr>
              <a:t>Eventually he got the battery to work and it </a:t>
            </a:r>
          </a:p>
          <a:p>
            <a:pPr algn="ctr">
              <a:lnSpc>
                <a:spcPts val="4125"/>
              </a:lnSpc>
            </a:pPr>
            <a:r>
              <a:rPr lang="en-US" b="true" sz="3274">
                <a:solidFill>
                  <a:srgbClr val="003933"/>
                </a:solidFill>
                <a:latin typeface="Dosis Bold"/>
                <a:ea typeface="Dosis Bold"/>
                <a:cs typeface="Dosis Bold"/>
                <a:sym typeface="Dosis Bold"/>
              </a:rPr>
              <a:t>was the most successful invention of his career.</a:t>
            </a:r>
          </a:p>
        </p:txBody>
      </p:sp>
      <p:sp>
        <p:nvSpPr>
          <p:cNvPr name="Freeform 18" id="18"/>
          <p:cNvSpPr/>
          <p:nvPr/>
        </p:nvSpPr>
        <p:spPr>
          <a:xfrm flipH="false" flipV="false" rot="-4590959">
            <a:off x="15997142" y="3573304"/>
            <a:ext cx="2538932" cy="2538932"/>
          </a:xfrm>
          <a:custGeom>
            <a:avLst/>
            <a:gdLst/>
            <a:ahLst/>
            <a:cxnLst/>
            <a:rect r="r" b="b" t="t" l="l"/>
            <a:pathLst>
              <a:path h="2538932" w="2538932">
                <a:moveTo>
                  <a:pt x="0" y="0"/>
                </a:moveTo>
                <a:lnTo>
                  <a:pt x="2538932" y="0"/>
                </a:lnTo>
                <a:lnTo>
                  <a:pt x="2538932" y="2538932"/>
                </a:lnTo>
                <a:lnTo>
                  <a:pt x="0" y="25389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true" rot="-10325232">
            <a:off x="-735485" y="106452"/>
            <a:ext cx="2815623" cy="2815623"/>
          </a:xfrm>
          <a:custGeom>
            <a:avLst/>
            <a:gdLst/>
            <a:ahLst/>
            <a:cxnLst/>
            <a:rect r="r" b="b" t="t" l="l"/>
            <a:pathLst>
              <a:path h="2815623" w="2815623">
                <a:moveTo>
                  <a:pt x="0" y="2815623"/>
                </a:moveTo>
                <a:lnTo>
                  <a:pt x="2815623" y="2815623"/>
                </a:lnTo>
                <a:lnTo>
                  <a:pt x="2815623" y="0"/>
                </a:lnTo>
                <a:lnTo>
                  <a:pt x="0" y="0"/>
                </a:lnTo>
                <a:lnTo>
                  <a:pt x="0" y="2815623"/>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2049497">
            <a:off x="125050" y="6657359"/>
            <a:ext cx="2053555" cy="2933651"/>
          </a:xfrm>
          <a:custGeom>
            <a:avLst/>
            <a:gdLst/>
            <a:ahLst/>
            <a:cxnLst/>
            <a:rect r="r" b="b" t="t" l="l"/>
            <a:pathLst>
              <a:path h="2933651" w="2053555">
                <a:moveTo>
                  <a:pt x="0" y="0"/>
                </a:moveTo>
                <a:lnTo>
                  <a:pt x="2053556" y="0"/>
                </a:lnTo>
                <a:lnTo>
                  <a:pt x="2053556" y="2933650"/>
                </a:lnTo>
                <a:lnTo>
                  <a:pt x="0" y="2933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2245013">
            <a:off x="1141207" y="2386216"/>
            <a:ext cx="880607" cy="1841573"/>
          </a:xfrm>
          <a:custGeom>
            <a:avLst/>
            <a:gdLst/>
            <a:ahLst/>
            <a:cxnLst/>
            <a:rect r="r" b="b" t="t" l="l"/>
            <a:pathLst>
              <a:path h="1841573" w="880607">
                <a:moveTo>
                  <a:pt x="0" y="0"/>
                </a:moveTo>
                <a:lnTo>
                  <a:pt x="880606" y="0"/>
                </a:lnTo>
                <a:lnTo>
                  <a:pt x="880606" y="1841573"/>
                </a:lnTo>
                <a:lnTo>
                  <a:pt x="0" y="184157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1254325">
            <a:off x="-2461" y="4984554"/>
            <a:ext cx="2288606" cy="678260"/>
          </a:xfrm>
          <a:custGeom>
            <a:avLst/>
            <a:gdLst/>
            <a:ahLst/>
            <a:cxnLst/>
            <a:rect r="r" b="b" t="t" l="l"/>
            <a:pathLst>
              <a:path h="678260" w="2288606">
                <a:moveTo>
                  <a:pt x="0" y="0"/>
                </a:moveTo>
                <a:lnTo>
                  <a:pt x="2288606" y="0"/>
                </a:lnTo>
                <a:lnTo>
                  <a:pt x="2288606" y="678260"/>
                </a:lnTo>
                <a:lnTo>
                  <a:pt x="0" y="6782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3" id="23"/>
          <p:cNvSpPr/>
          <p:nvPr/>
        </p:nvSpPr>
        <p:spPr>
          <a:xfrm flipH="false" flipV="false" rot="0">
            <a:off x="16156784" y="6407053"/>
            <a:ext cx="2131216" cy="2080842"/>
          </a:xfrm>
          <a:custGeom>
            <a:avLst/>
            <a:gdLst/>
            <a:ahLst/>
            <a:cxnLst/>
            <a:rect r="r" b="b" t="t" l="l"/>
            <a:pathLst>
              <a:path h="2080842" w="2131216">
                <a:moveTo>
                  <a:pt x="0" y="0"/>
                </a:moveTo>
                <a:lnTo>
                  <a:pt x="2131216" y="0"/>
                </a:lnTo>
                <a:lnTo>
                  <a:pt x="2131216" y="2080842"/>
                </a:lnTo>
                <a:lnTo>
                  <a:pt x="0" y="2080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4" id="24"/>
          <p:cNvSpPr/>
          <p:nvPr/>
        </p:nvSpPr>
        <p:spPr>
          <a:xfrm flipH="false" flipV="false" rot="1052783">
            <a:off x="15429461" y="420538"/>
            <a:ext cx="1171974" cy="2052821"/>
          </a:xfrm>
          <a:custGeom>
            <a:avLst/>
            <a:gdLst/>
            <a:ahLst/>
            <a:cxnLst/>
            <a:rect r="r" b="b" t="t" l="l"/>
            <a:pathLst>
              <a:path h="2052821" w="1171974">
                <a:moveTo>
                  <a:pt x="0" y="0"/>
                </a:moveTo>
                <a:lnTo>
                  <a:pt x="1171974" y="0"/>
                </a:lnTo>
                <a:lnTo>
                  <a:pt x="1171974" y="2052821"/>
                </a:lnTo>
                <a:lnTo>
                  <a:pt x="0" y="205282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5" id="25"/>
          <p:cNvSpPr/>
          <p:nvPr/>
        </p:nvSpPr>
        <p:spPr>
          <a:xfrm flipH="false" flipV="false" rot="1612873">
            <a:off x="16578786" y="2115729"/>
            <a:ext cx="1078345" cy="1913193"/>
          </a:xfrm>
          <a:custGeom>
            <a:avLst/>
            <a:gdLst/>
            <a:ahLst/>
            <a:cxnLst/>
            <a:rect r="r" b="b" t="t" l="l"/>
            <a:pathLst>
              <a:path h="1913193" w="1078345">
                <a:moveTo>
                  <a:pt x="0" y="0"/>
                </a:moveTo>
                <a:lnTo>
                  <a:pt x="1078345" y="0"/>
                </a:lnTo>
                <a:lnTo>
                  <a:pt x="1078345" y="1913193"/>
                </a:lnTo>
                <a:lnTo>
                  <a:pt x="0" y="191319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6" id="26"/>
          <p:cNvSpPr/>
          <p:nvPr/>
        </p:nvSpPr>
        <p:spPr>
          <a:xfrm flipH="false" flipV="false" rot="0">
            <a:off x="1984971" y="6344082"/>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7" id="27"/>
          <p:cNvSpPr/>
          <p:nvPr/>
        </p:nvSpPr>
        <p:spPr>
          <a:xfrm flipH="false" flipV="false" rot="0">
            <a:off x="17402703" y="8895672"/>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28" id="28"/>
          <p:cNvGrpSpPr>
            <a:grpSpLocks noChangeAspect="true"/>
          </p:cNvGrpSpPr>
          <p:nvPr/>
        </p:nvGrpSpPr>
        <p:grpSpPr>
          <a:xfrm rot="1977585">
            <a:off x="17291502" y="858834"/>
            <a:ext cx="512498" cy="269991"/>
            <a:chOff x="0" y="0"/>
            <a:chExt cx="1610360" cy="848360"/>
          </a:xfrm>
        </p:grpSpPr>
        <p:sp>
          <p:nvSpPr>
            <p:cNvPr name="Freeform 29" id="29"/>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0" id="30"/>
          <p:cNvGrpSpPr/>
          <p:nvPr/>
        </p:nvGrpSpPr>
        <p:grpSpPr>
          <a:xfrm rot="0">
            <a:off x="2030890" y="4603934"/>
            <a:ext cx="229651" cy="229651"/>
            <a:chOff x="0" y="0"/>
            <a:chExt cx="6350000" cy="6350000"/>
          </a:xfrm>
        </p:grpSpPr>
        <p:sp>
          <p:nvSpPr>
            <p:cNvPr name="Freeform 31" id="3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2" id="32"/>
          <p:cNvSpPr/>
          <p:nvPr/>
        </p:nvSpPr>
        <p:spPr>
          <a:xfrm flipH="false" flipV="false" rot="0">
            <a:off x="399457" y="351276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33" id="33"/>
          <p:cNvSpPr/>
          <p:nvPr/>
        </p:nvSpPr>
        <p:spPr>
          <a:xfrm flipH="false" flipV="false" rot="0">
            <a:off x="16814686" y="1469307"/>
            <a:ext cx="451922" cy="405086"/>
          </a:xfrm>
          <a:custGeom>
            <a:avLst/>
            <a:gdLst/>
            <a:ahLst/>
            <a:cxnLst/>
            <a:rect r="r" b="b" t="t" l="l"/>
            <a:pathLst>
              <a:path h="405086" w="451922">
                <a:moveTo>
                  <a:pt x="0" y="0"/>
                </a:moveTo>
                <a:lnTo>
                  <a:pt x="451922" y="0"/>
                </a:lnTo>
                <a:lnTo>
                  <a:pt x="451922" y="405086"/>
                </a:lnTo>
                <a:lnTo>
                  <a:pt x="0" y="40508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34" id="34"/>
          <p:cNvSpPr/>
          <p:nvPr/>
        </p:nvSpPr>
        <p:spPr>
          <a:xfrm flipH="false" flipV="false" rot="0">
            <a:off x="15694641" y="3085316"/>
            <a:ext cx="420451" cy="427445"/>
          </a:xfrm>
          <a:custGeom>
            <a:avLst/>
            <a:gdLst/>
            <a:ahLst/>
            <a:cxnLst/>
            <a:rect r="r" b="b" t="t" l="l"/>
            <a:pathLst>
              <a:path h="427445" w="420451">
                <a:moveTo>
                  <a:pt x="0" y="0"/>
                </a:moveTo>
                <a:lnTo>
                  <a:pt x="420451" y="0"/>
                </a:lnTo>
                <a:lnTo>
                  <a:pt x="420451" y="427445"/>
                </a:lnTo>
                <a:lnTo>
                  <a:pt x="0" y="42744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5" id="35"/>
          <p:cNvGrpSpPr/>
          <p:nvPr/>
        </p:nvGrpSpPr>
        <p:grpSpPr>
          <a:xfrm rot="0">
            <a:off x="2490694" y="9376318"/>
            <a:ext cx="229651" cy="229651"/>
            <a:chOff x="0" y="0"/>
            <a:chExt cx="6350000" cy="6350000"/>
          </a:xfrm>
        </p:grpSpPr>
        <p:sp>
          <p:nvSpPr>
            <p:cNvPr name="Freeform 36" id="3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7" id="37"/>
          <p:cNvSpPr/>
          <p:nvPr/>
        </p:nvSpPr>
        <p:spPr>
          <a:xfrm flipH="false" flipV="false" rot="-771795">
            <a:off x="2865448" y="1647521"/>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38" id="38"/>
          <p:cNvSpPr/>
          <p:nvPr/>
        </p:nvSpPr>
        <p:spPr>
          <a:xfrm flipH="false" flipV="false" rot="4678159">
            <a:off x="15159154" y="375441"/>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9" id="39"/>
          <p:cNvGrpSpPr>
            <a:grpSpLocks noChangeAspect="true"/>
          </p:cNvGrpSpPr>
          <p:nvPr/>
        </p:nvGrpSpPr>
        <p:grpSpPr>
          <a:xfrm rot="1977585">
            <a:off x="3370855" y="9474682"/>
            <a:ext cx="498419" cy="262574"/>
            <a:chOff x="0" y="0"/>
            <a:chExt cx="1610360" cy="848360"/>
          </a:xfrm>
        </p:grpSpPr>
        <p:sp>
          <p:nvSpPr>
            <p:cNvPr name="Freeform 40" id="4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1" id="41"/>
          <p:cNvSpPr/>
          <p:nvPr/>
        </p:nvSpPr>
        <p:spPr>
          <a:xfrm flipH="false" flipV="false" rot="0">
            <a:off x="2748353" y="788814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42" id="42"/>
          <p:cNvGrpSpPr/>
          <p:nvPr/>
        </p:nvGrpSpPr>
        <p:grpSpPr>
          <a:xfrm rot="0">
            <a:off x="14170004" y="614952"/>
            <a:ext cx="252393" cy="252393"/>
            <a:chOff x="0" y="0"/>
            <a:chExt cx="6350000" cy="6350000"/>
          </a:xfrm>
        </p:grpSpPr>
        <p:sp>
          <p:nvSpPr>
            <p:cNvPr name="Freeform 43" id="4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4" id="44"/>
          <p:cNvGrpSpPr/>
          <p:nvPr/>
        </p:nvGrpSpPr>
        <p:grpSpPr>
          <a:xfrm rot="0">
            <a:off x="2102176" y="1987440"/>
            <a:ext cx="229651" cy="229651"/>
            <a:chOff x="0" y="0"/>
            <a:chExt cx="6350000" cy="6350000"/>
          </a:xfrm>
        </p:grpSpPr>
        <p:sp>
          <p:nvSpPr>
            <p:cNvPr name="Freeform 45" id="4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6" id="46"/>
          <p:cNvGrpSpPr>
            <a:grpSpLocks noChangeAspect="true"/>
          </p:cNvGrpSpPr>
          <p:nvPr/>
        </p:nvGrpSpPr>
        <p:grpSpPr>
          <a:xfrm rot="-921396">
            <a:off x="16540798" y="9558525"/>
            <a:ext cx="547777" cy="288577"/>
            <a:chOff x="0" y="0"/>
            <a:chExt cx="1610360" cy="848360"/>
          </a:xfrm>
        </p:grpSpPr>
        <p:sp>
          <p:nvSpPr>
            <p:cNvPr name="Freeform 47" id="4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8" id="48"/>
          <p:cNvSpPr/>
          <p:nvPr/>
        </p:nvSpPr>
        <p:spPr>
          <a:xfrm flipH="false" flipV="false" rot="432686">
            <a:off x="2912608" y="-670724"/>
            <a:ext cx="2225071" cy="2156296"/>
          </a:xfrm>
          <a:custGeom>
            <a:avLst/>
            <a:gdLst/>
            <a:ahLst/>
            <a:cxnLst/>
            <a:rect r="r" b="b" t="t" l="l"/>
            <a:pathLst>
              <a:path h="2156296" w="2225071">
                <a:moveTo>
                  <a:pt x="0" y="0"/>
                </a:moveTo>
                <a:lnTo>
                  <a:pt x="2225071" y="0"/>
                </a:lnTo>
                <a:lnTo>
                  <a:pt x="2225071" y="2156296"/>
                </a:lnTo>
                <a:lnTo>
                  <a:pt x="0" y="215629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49" id="49"/>
          <p:cNvSpPr/>
          <p:nvPr/>
        </p:nvSpPr>
        <p:spPr>
          <a:xfrm flipH="false" flipV="false" rot="1153974">
            <a:off x="15418170" y="8432300"/>
            <a:ext cx="635916" cy="2347340"/>
          </a:xfrm>
          <a:custGeom>
            <a:avLst/>
            <a:gdLst/>
            <a:ahLst/>
            <a:cxnLst/>
            <a:rect r="r" b="b" t="t" l="l"/>
            <a:pathLst>
              <a:path h="2347340" w="635916">
                <a:moveTo>
                  <a:pt x="0" y="0"/>
                </a:moveTo>
                <a:lnTo>
                  <a:pt x="635916" y="0"/>
                </a:lnTo>
                <a:lnTo>
                  <a:pt x="635916" y="2347339"/>
                </a:lnTo>
                <a:lnTo>
                  <a:pt x="0" y="2347339"/>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50" id="50"/>
          <p:cNvSpPr/>
          <p:nvPr/>
        </p:nvSpPr>
        <p:spPr>
          <a:xfrm flipH="false" flipV="false" rot="-842482">
            <a:off x="3931404" y="8366112"/>
            <a:ext cx="1054904" cy="2072133"/>
          </a:xfrm>
          <a:custGeom>
            <a:avLst/>
            <a:gdLst/>
            <a:ahLst/>
            <a:cxnLst/>
            <a:rect r="r" b="b" t="t" l="l"/>
            <a:pathLst>
              <a:path h="2072133" w="1054904">
                <a:moveTo>
                  <a:pt x="0" y="0"/>
                </a:moveTo>
                <a:lnTo>
                  <a:pt x="1054904" y="0"/>
                </a:lnTo>
                <a:lnTo>
                  <a:pt x="1054904" y="2072132"/>
                </a:lnTo>
                <a:lnTo>
                  <a:pt x="0" y="2072132"/>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51" id="51"/>
          <p:cNvSpPr/>
          <p:nvPr/>
        </p:nvSpPr>
        <p:spPr>
          <a:xfrm flipH="false" flipV="false" rot="-684765">
            <a:off x="13333465" y="8957720"/>
            <a:ext cx="850155" cy="1508339"/>
          </a:xfrm>
          <a:custGeom>
            <a:avLst/>
            <a:gdLst/>
            <a:ahLst/>
            <a:cxnLst/>
            <a:rect r="r" b="b" t="t" l="l"/>
            <a:pathLst>
              <a:path h="1508339" w="850155">
                <a:moveTo>
                  <a:pt x="0" y="0"/>
                </a:moveTo>
                <a:lnTo>
                  <a:pt x="850155" y="0"/>
                </a:lnTo>
                <a:lnTo>
                  <a:pt x="850155" y="1508339"/>
                </a:lnTo>
                <a:lnTo>
                  <a:pt x="0" y="150833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52" id="52"/>
          <p:cNvSpPr/>
          <p:nvPr/>
        </p:nvSpPr>
        <p:spPr>
          <a:xfrm flipH="false" flipV="false" rot="0">
            <a:off x="280356" y="9140282"/>
            <a:ext cx="238202" cy="236037"/>
          </a:xfrm>
          <a:custGeom>
            <a:avLst/>
            <a:gdLst/>
            <a:ahLst/>
            <a:cxnLst/>
            <a:rect r="r" b="b" t="t" l="l"/>
            <a:pathLst>
              <a:path h="236037" w="238202">
                <a:moveTo>
                  <a:pt x="0" y="0"/>
                </a:moveTo>
                <a:lnTo>
                  <a:pt x="238202" y="0"/>
                </a:lnTo>
                <a:lnTo>
                  <a:pt x="238202" y="236036"/>
                </a:lnTo>
                <a:lnTo>
                  <a:pt x="0" y="23603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53" id="53"/>
          <p:cNvSpPr/>
          <p:nvPr/>
        </p:nvSpPr>
        <p:spPr>
          <a:xfrm flipH="false" flipV="false" rot="0">
            <a:off x="14550558" y="1200069"/>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54" id="54"/>
          <p:cNvGrpSpPr/>
          <p:nvPr/>
        </p:nvGrpSpPr>
        <p:grpSpPr>
          <a:xfrm rot="0">
            <a:off x="17823320" y="5426640"/>
            <a:ext cx="208069" cy="208069"/>
            <a:chOff x="0" y="0"/>
            <a:chExt cx="6350000" cy="6350000"/>
          </a:xfrm>
        </p:grpSpPr>
        <p:sp>
          <p:nvSpPr>
            <p:cNvPr name="Freeform 55" id="5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56" id="56"/>
          <p:cNvSpPr/>
          <p:nvPr/>
        </p:nvSpPr>
        <p:spPr>
          <a:xfrm flipH="false" flipV="false" rot="0">
            <a:off x="14599093" y="8855697"/>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57" id="57"/>
          <p:cNvSpPr/>
          <p:nvPr/>
        </p:nvSpPr>
        <p:spPr>
          <a:xfrm flipH="false" flipV="false" rot="-9414156">
            <a:off x="12901159" y="-655176"/>
            <a:ext cx="938638" cy="1962931"/>
          </a:xfrm>
          <a:custGeom>
            <a:avLst/>
            <a:gdLst/>
            <a:ahLst/>
            <a:cxnLst/>
            <a:rect r="r" b="b" t="t" l="l"/>
            <a:pathLst>
              <a:path h="1962931" w="938638">
                <a:moveTo>
                  <a:pt x="0" y="0"/>
                </a:moveTo>
                <a:lnTo>
                  <a:pt x="938638" y="0"/>
                </a:lnTo>
                <a:lnTo>
                  <a:pt x="938638" y="1962931"/>
                </a:lnTo>
                <a:lnTo>
                  <a:pt x="0" y="19629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8" id="58"/>
          <p:cNvSpPr/>
          <p:nvPr/>
        </p:nvSpPr>
        <p:spPr>
          <a:xfrm flipH="false" flipV="false" rot="0">
            <a:off x="5565863" y="407424"/>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59" id="59"/>
          <p:cNvSpPr/>
          <p:nvPr/>
        </p:nvSpPr>
        <p:spPr>
          <a:xfrm flipH="false" flipV="false" rot="4678159">
            <a:off x="12300890" y="9540296"/>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60" id="60"/>
          <p:cNvGrpSpPr/>
          <p:nvPr/>
        </p:nvGrpSpPr>
        <p:grpSpPr>
          <a:xfrm rot="0">
            <a:off x="12145068" y="653113"/>
            <a:ext cx="252393" cy="252393"/>
            <a:chOff x="0" y="0"/>
            <a:chExt cx="6350000" cy="6350000"/>
          </a:xfrm>
        </p:grpSpPr>
        <p:sp>
          <p:nvSpPr>
            <p:cNvPr name="Freeform 61" id="6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2BC2A"/>
            </a:solid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747236" y="2071177"/>
            <a:ext cx="9599727" cy="1346835"/>
          </a:xfrm>
          <a:prstGeom prst="rect">
            <a:avLst/>
          </a:prstGeom>
        </p:spPr>
        <p:txBody>
          <a:bodyPr anchor="t" rtlCol="false" tIns="0" lIns="0" bIns="0" rIns="0">
            <a:spAutoFit/>
          </a:bodyPr>
          <a:lstStyle/>
          <a:p>
            <a:pPr algn="ctr">
              <a:lnSpc>
                <a:spcPts val="9900"/>
              </a:lnSpc>
            </a:pPr>
            <a:r>
              <a:rPr lang="en-US" sz="9900" spc="326">
                <a:solidFill>
                  <a:srgbClr val="00AD9C"/>
                </a:solidFill>
                <a:latin typeface="Marykate"/>
                <a:ea typeface="Marykate"/>
                <a:cs typeface="Marykate"/>
                <a:sym typeface="Marykate"/>
              </a:rPr>
              <a:t>REFLECTION</a:t>
            </a:r>
          </a:p>
        </p:txBody>
      </p:sp>
      <p:sp>
        <p:nvSpPr>
          <p:cNvPr name="TextBox 17" id="17"/>
          <p:cNvSpPr txBox="true"/>
          <p:nvPr/>
        </p:nvSpPr>
        <p:spPr>
          <a:xfrm rot="0">
            <a:off x="2053630" y="4062857"/>
            <a:ext cx="10910739" cy="1149985"/>
          </a:xfrm>
          <a:prstGeom prst="rect">
            <a:avLst/>
          </a:prstGeom>
        </p:spPr>
        <p:txBody>
          <a:bodyPr anchor="t" rtlCol="false" tIns="0" lIns="0" bIns="0" rIns="0">
            <a:spAutoFit/>
          </a:bodyPr>
          <a:lstStyle/>
          <a:p>
            <a:pPr algn="ctr">
              <a:lnSpc>
                <a:spcPts val="4400"/>
              </a:lnSpc>
            </a:pPr>
            <a:r>
              <a:rPr lang="en-US" sz="4400">
                <a:solidFill>
                  <a:srgbClr val="00AD9C"/>
                </a:solidFill>
                <a:latin typeface="Marykate"/>
                <a:ea typeface="Marykate"/>
                <a:cs typeface="Marykate"/>
                <a:sym typeface="Marykate"/>
              </a:rPr>
              <a:t>AN IMPORTANT PART OF AN EXPERIMENT IS TO ANALYZE YOUR RESULTS.</a:t>
            </a:r>
          </a:p>
        </p:txBody>
      </p:sp>
      <p:sp>
        <p:nvSpPr>
          <p:cNvPr name="TextBox 18" id="18"/>
          <p:cNvSpPr txBox="true"/>
          <p:nvPr/>
        </p:nvSpPr>
        <p:spPr>
          <a:xfrm rot="0">
            <a:off x="2245451" y="5739107"/>
            <a:ext cx="10527096" cy="3635450"/>
          </a:xfrm>
          <a:prstGeom prst="rect">
            <a:avLst/>
          </a:prstGeom>
        </p:spPr>
        <p:txBody>
          <a:bodyPr anchor="t" rtlCol="false" tIns="0" lIns="0" bIns="0" rIns="0">
            <a:spAutoFit/>
          </a:bodyPr>
          <a:lstStyle/>
          <a:p>
            <a:pPr algn="ctr">
              <a:lnSpc>
                <a:spcPts val="2877"/>
              </a:lnSpc>
            </a:pPr>
            <a:r>
              <a:rPr lang="en-US" sz="2877" b="true">
                <a:solidFill>
                  <a:srgbClr val="FF3131"/>
                </a:solidFill>
                <a:latin typeface="Dosis Semi-Bold"/>
                <a:ea typeface="Dosis Semi-Bold"/>
                <a:cs typeface="Dosis Semi-Bold"/>
                <a:sym typeface="Dosis Semi-Bold"/>
              </a:rPr>
              <a:t>[Tailor to a recent scientific experience or experiment.]</a:t>
            </a:r>
          </a:p>
          <a:p>
            <a:pPr algn="ctr">
              <a:lnSpc>
                <a:spcPts val="2877"/>
              </a:lnSpc>
            </a:pPr>
          </a:p>
          <a:p>
            <a:pPr algn="ctr">
              <a:lnSpc>
                <a:spcPts val="2877"/>
              </a:lnSpc>
            </a:pPr>
            <a:r>
              <a:rPr lang="en-US" sz="2877" b="true">
                <a:solidFill>
                  <a:srgbClr val="003933"/>
                </a:solidFill>
                <a:latin typeface="Dosis Semi-Bold"/>
                <a:ea typeface="Dosis Semi-Bold"/>
                <a:cs typeface="Dosis Semi-Bold"/>
                <a:sym typeface="Dosis Semi-Bold"/>
              </a:rPr>
              <a:t>What kind of problems did you run into?</a:t>
            </a:r>
          </a:p>
          <a:p>
            <a:pPr algn="ctr">
              <a:lnSpc>
                <a:spcPts val="2877"/>
              </a:lnSpc>
            </a:pPr>
          </a:p>
          <a:p>
            <a:pPr algn="l">
              <a:lnSpc>
                <a:spcPts val="2877"/>
              </a:lnSpc>
            </a:pPr>
          </a:p>
          <a:p>
            <a:pPr algn="ctr">
              <a:lnSpc>
                <a:spcPts val="2877"/>
              </a:lnSpc>
            </a:pPr>
            <a:r>
              <a:rPr lang="en-US" sz="2877" b="true">
                <a:solidFill>
                  <a:srgbClr val="003933"/>
                </a:solidFill>
                <a:latin typeface="Dosis Semi-Bold"/>
                <a:ea typeface="Dosis Semi-Bold"/>
                <a:cs typeface="Dosis Semi-Bold"/>
                <a:sym typeface="Dosis Semi-Bold"/>
              </a:rPr>
              <a:t>What’s one way you tried to fix this problem?</a:t>
            </a:r>
          </a:p>
          <a:p>
            <a:pPr algn="l">
              <a:lnSpc>
                <a:spcPts val="2877"/>
              </a:lnSpc>
            </a:pPr>
          </a:p>
          <a:p>
            <a:pPr algn="ctr">
              <a:lnSpc>
                <a:spcPts val="2877"/>
              </a:lnSpc>
            </a:pPr>
          </a:p>
          <a:p>
            <a:pPr algn="ctr">
              <a:lnSpc>
                <a:spcPts val="2877"/>
              </a:lnSpc>
            </a:pPr>
            <a:r>
              <a:rPr lang="en-US" sz="2877" b="true">
                <a:solidFill>
                  <a:srgbClr val="003933"/>
                </a:solidFill>
                <a:latin typeface="Dosis Semi-Bold"/>
                <a:ea typeface="Dosis Semi-Bold"/>
                <a:cs typeface="Dosis Semi-Bold"/>
                <a:sym typeface="Dosis Semi-Bold"/>
              </a:rPr>
              <a:t>How did that work out?</a:t>
            </a:r>
          </a:p>
          <a:p>
            <a:pPr algn="ctr">
              <a:lnSpc>
                <a:spcPts val="2877"/>
              </a:lnSpc>
              <a:spcBef>
                <a:spcPct val="0"/>
              </a:spcBef>
            </a:pPr>
          </a:p>
        </p:txBody>
      </p:sp>
      <p:sp>
        <p:nvSpPr>
          <p:cNvPr name="Freeform 19" id="19"/>
          <p:cNvSpPr/>
          <p:nvPr/>
        </p:nvSpPr>
        <p:spPr>
          <a:xfrm flipH="false" flipV="false" rot="3594573">
            <a:off x="14728533" y="1392322"/>
            <a:ext cx="2218029" cy="2584567"/>
          </a:xfrm>
          <a:custGeom>
            <a:avLst/>
            <a:gdLst/>
            <a:ahLst/>
            <a:cxnLst/>
            <a:rect r="r" b="b" t="t" l="l"/>
            <a:pathLst>
              <a:path h="2584567" w="2218029">
                <a:moveTo>
                  <a:pt x="0" y="0"/>
                </a:moveTo>
                <a:lnTo>
                  <a:pt x="2218028" y="0"/>
                </a:lnTo>
                <a:lnTo>
                  <a:pt x="2218028" y="2584567"/>
                </a:lnTo>
                <a:lnTo>
                  <a:pt x="0" y="25845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954746">
            <a:off x="12114116" y="6253078"/>
            <a:ext cx="3253200" cy="3253200"/>
          </a:xfrm>
          <a:custGeom>
            <a:avLst/>
            <a:gdLst/>
            <a:ahLst/>
            <a:cxnLst/>
            <a:rect r="r" b="b" t="t" l="l"/>
            <a:pathLst>
              <a:path h="3253200" w="3253200">
                <a:moveTo>
                  <a:pt x="0" y="0"/>
                </a:moveTo>
                <a:lnTo>
                  <a:pt x="3253201" y="0"/>
                </a:lnTo>
                <a:lnTo>
                  <a:pt x="3253201" y="3253201"/>
                </a:lnTo>
                <a:lnTo>
                  <a:pt x="0" y="325320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771795">
            <a:off x="16825736" y="8834083"/>
            <a:ext cx="396638" cy="376445"/>
          </a:xfrm>
          <a:custGeom>
            <a:avLst/>
            <a:gdLst/>
            <a:ahLst/>
            <a:cxnLst/>
            <a:rect r="r" b="b" t="t" l="l"/>
            <a:pathLst>
              <a:path h="376445" w="396638">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0">
            <a:off x="16045483" y="5143500"/>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3" id="23"/>
          <p:cNvGrpSpPr/>
          <p:nvPr/>
        </p:nvGrpSpPr>
        <p:grpSpPr>
          <a:xfrm rot="0">
            <a:off x="14473103" y="4644516"/>
            <a:ext cx="220918" cy="220918"/>
            <a:chOff x="0" y="0"/>
            <a:chExt cx="6350000" cy="6350000"/>
          </a:xfrm>
        </p:grpSpPr>
        <p:sp>
          <p:nvSpPr>
            <p:cNvPr name="Freeform 24" id="2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5" id="25"/>
          <p:cNvSpPr/>
          <p:nvPr/>
        </p:nvSpPr>
        <p:spPr>
          <a:xfrm flipH="false" flipV="false" rot="0">
            <a:off x="15295910" y="7936327"/>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6" id="26"/>
          <p:cNvGrpSpPr>
            <a:grpSpLocks noChangeAspect="true"/>
          </p:cNvGrpSpPr>
          <p:nvPr/>
        </p:nvGrpSpPr>
        <p:grpSpPr>
          <a:xfrm rot="7527603">
            <a:off x="16590283" y="6554557"/>
            <a:ext cx="583271" cy="307275"/>
            <a:chOff x="0" y="0"/>
            <a:chExt cx="1610360" cy="848360"/>
          </a:xfrm>
        </p:grpSpPr>
        <p:sp>
          <p:nvSpPr>
            <p:cNvPr name="Freeform 27" id="2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8" id="28"/>
          <p:cNvGrpSpPr/>
          <p:nvPr/>
        </p:nvGrpSpPr>
        <p:grpSpPr>
          <a:xfrm rot="0">
            <a:off x="17259300" y="1132026"/>
            <a:ext cx="220918" cy="220918"/>
            <a:chOff x="0" y="0"/>
            <a:chExt cx="6350000" cy="6350000"/>
          </a:xfrm>
        </p:grpSpPr>
        <p:sp>
          <p:nvSpPr>
            <p:cNvPr name="Freeform 29" id="2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0" id="30"/>
          <p:cNvSpPr/>
          <p:nvPr/>
        </p:nvSpPr>
        <p:spPr>
          <a:xfrm flipH="false" flipV="false" rot="-771795">
            <a:off x="13775394" y="1065726"/>
            <a:ext cx="372482" cy="353519"/>
          </a:xfrm>
          <a:custGeom>
            <a:avLst/>
            <a:gdLst/>
            <a:ahLst/>
            <a:cxnLst/>
            <a:rect r="r" b="b" t="t" l="l"/>
            <a:pathLst>
              <a:path h="353519" w="372482">
                <a:moveTo>
                  <a:pt x="0" y="0"/>
                </a:moveTo>
                <a:lnTo>
                  <a:pt x="372481" y="0"/>
                </a:lnTo>
                <a:lnTo>
                  <a:pt x="372481" y="353519"/>
                </a:lnTo>
                <a:lnTo>
                  <a:pt x="0" y="3535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1" id="31"/>
          <p:cNvSpPr/>
          <p:nvPr/>
        </p:nvSpPr>
        <p:spPr>
          <a:xfrm flipH="false" flipV="false" rot="-771795">
            <a:off x="2003708" y="2475409"/>
            <a:ext cx="396638" cy="376445"/>
          </a:xfrm>
          <a:custGeom>
            <a:avLst/>
            <a:gdLst/>
            <a:ahLst/>
            <a:cxnLst/>
            <a:rect r="r" b="b" t="t" l="l"/>
            <a:pathLst>
              <a:path h="376445" w="396638">
                <a:moveTo>
                  <a:pt x="0" y="0"/>
                </a:moveTo>
                <a:lnTo>
                  <a:pt x="396638" y="0"/>
                </a:lnTo>
                <a:lnTo>
                  <a:pt x="396638" y="376446"/>
                </a:lnTo>
                <a:lnTo>
                  <a:pt x="0" y="3764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2" id="32"/>
          <p:cNvSpPr/>
          <p:nvPr/>
        </p:nvSpPr>
        <p:spPr>
          <a:xfrm flipH="false" flipV="false" rot="0">
            <a:off x="1734751" y="896135"/>
            <a:ext cx="449334" cy="456809"/>
          </a:xfrm>
          <a:custGeom>
            <a:avLst/>
            <a:gdLst/>
            <a:ahLst/>
            <a:cxnLst/>
            <a:rect r="r" b="b" t="t" l="l"/>
            <a:pathLst>
              <a:path h="456809" w="449334">
                <a:moveTo>
                  <a:pt x="0" y="0"/>
                </a:moveTo>
                <a:lnTo>
                  <a:pt x="449334" y="0"/>
                </a:lnTo>
                <a:lnTo>
                  <a:pt x="449334" y="456809"/>
                </a:lnTo>
                <a:lnTo>
                  <a:pt x="0" y="4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3" id="33"/>
          <p:cNvSpPr/>
          <p:nvPr/>
        </p:nvSpPr>
        <p:spPr>
          <a:xfrm flipH="false" flipV="false" rot="0">
            <a:off x="981679" y="3510678"/>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4" id="34"/>
          <p:cNvGrpSpPr>
            <a:grpSpLocks noChangeAspect="true"/>
          </p:cNvGrpSpPr>
          <p:nvPr/>
        </p:nvGrpSpPr>
        <p:grpSpPr>
          <a:xfrm rot="7527603">
            <a:off x="690044" y="1755614"/>
            <a:ext cx="583271" cy="307275"/>
            <a:chOff x="0" y="0"/>
            <a:chExt cx="1610360" cy="848360"/>
          </a:xfrm>
        </p:grpSpPr>
        <p:sp>
          <p:nvSpPr>
            <p:cNvPr name="Freeform 35" id="35"/>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6" id="36"/>
          <p:cNvGrpSpPr/>
          <p:nvPr/>
        </p:nvGrpSpPr>
        <p:grpSpPr>
          <a:xfrm rot="0">
            <a:off x="3110749" y="1456271"/>
            <a:ext cx="220918" cy="220918"/>
            <a:chOff x="0" y="0"/>
            <a:chExt cx="6350000" cy="6350000"/>
          </a:xfrm>
        </p:grpSpPr>
        <p:sp>
          <p:nvSpPr>
            <p:cNvPr name="Freeform 37" id="3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465034" y="1910334"/>
            <a:ext cx="11347879" cy="6777356"/>
          </a:xfrm>
          <a:prstGeom prst="rect">
            <a:avLst/>
          </a:prstGeom>
        </p:spPr>
        <p:txBody>
          <a:bodyPr anchor="t" rtlCol="false" tIns="0" lIns="0" bIns="0" rIns="0">
            <a:spAutoFit/>
          </a:bodyPr>
          <a:lstStyle/>
          <a:p>
            <a:pPr algn="just">
              <a:lnSpc>
                <a:spcPts val="13160"/>
              </a:lnSpc>
            </a:pPr>
            <a:r>
              <a:rPr lang="en-US" sz="14000" spc="462">
                <a:solidFill>
                  <a:srgbClr val="00AD9C"/>
                </a:solidFill>
                <a:latin typeface="Marykate"/>
                <a:ea typeface="Marykate"/>
                <a:cs typeface="Marykate"/>
                <a:sym typeface="Marykate"/>
              </a:rPr>
              <a:t>MISTAKES ARE</a:t>
            </a:r>
          </a:p>
          <a:p>
            <a:pPr algn="just">
              <a:lnSpc>
                <a:spcPts val="13160"/>
              </a:lnSpc>
            </a:pPr>
            <a:r>
              <a:rPr lang="en-US" sz="14000" spc="462">
                <a:solidFill>
                  <a:srgbClr val="00AD9C"/>
                </a:solidFill>
                <a:latin typeface="Marykate"/>
                <a:ea typeface="Marykate"/>
                <a:cs typeface="Marykate"/>
                <a:sym typeface="Marykate"/>
              </a:rPr>
              <a:t>OPPORTUNITIES</a:t>
            </a:r>
          </a:p>
          <a:p>
            <a:pPr algn="just">
              <a:lnSpc>
                <a:spcPts val="13160"/>
              </a:lnSpc>
            </a:pPr>
            <a:r>
              <a:rPr lang="en-US" sz="14000" spc="462">
                <a:solidFill>
                  <a:srgbClr val="00AD9C"/>
                </a:solidFill>
                <a:latin typeface="Marykate"/>
                <a:ea typeface="Marykate"/>
                <a:cs typeface="Marykate"/>
                <a:sym typeface="Marykate"/>
              </a:rPr>
              <a:t>TO HELP US </a:t>
            </a:r>
          </a:p>
          <a:p>
            <a:pPr algn="just">
              <a:lnSpc>
                <a:spcPts val="13160"/>
              </a:lnSpc>
            </a:pPr>
            <a:r>
              <a:rPr lang="en-US" sz="14000" spc="462">
                <a:solidFill>
                  <a:srgbClr val="00AD9C"/>
                </a:solidFill>
                <a:latin typeface="Marykate"/>
                <a:ea typeface="Marykate"/>
                <a:cs typeface="Marykate"/>
                <a:sym typeface="Marykate"/>
              </a:rPr>
              <a:t>LEARN &amp; GROW</a:t>
            </a:r>
          </a:p>
        </p:txBody>
      </p:sp>
      <p:sp>
        <p:nvSpPr>
          <p:cNvPr name="Freeform 17" id="17"/>
          <p:cNvSpPr/>
          <p:nvPr/>
        </p:nvSpPr>
        <p:spPr>
          <a:xfrm flipH="false" flipV="false" rot="771677">
            <a:off x="13389293" y="5297170"/>
            <a:ext cx="4445598" cy="6318033"/>
          </a:xfrm>
          <a:custGeom>
            <a:avLst/>
            <a:gdLst/>
            <a:ahLst/>
            <a:cxnLst/>
            <a:rect r="r" b="b" t="t" l="l"/>
            <a:pathLst>
              <a:path h="6318033" w="4445598">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873501">
            <a:off x="11928939" y="930411"/>
            <a:ext cx="1911167" cy="3166089"/>
          </a:xfrm>
          <a:custGeom>
            <a:avLst/>
            <a:gdLst/>
            <a:ahLst/>
            <a:cxnLst/>
            <a:rect r="r" b="b" t="t" l="l"/>
            <a:pathLst>
              <a:path h="3166089" w="1911167">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6816188">
            <a:off x="14734598" y="987425"/>
            <a:ext cx="3656175" cy="3543166"/>
          </a:xfrm>
          <a:custGeom>
            <a:avLst/>
            <a:gdLst/>
            <a:ahLst/>
            <a:cxnLst/>
            <a:rect r="r" b="b" t="t" l="l"/>
            <a:pathLst>
              <a:path h="3543166" w="3656175">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776812">
            <a:off x="11654327" y="4757458"/>
            <a:ext cx="1403466" cy="2756808"/>
          </a:xfrm>
          <a:custGeom>
            <a:avLst/>
            <a:gdLst/>
            <a:ahLst/>
            <a:cxnLst/>
            <a:rect r="r" b="b" t="t" l="l"/>
            <a:pathLst>
              <a:path h="2756808" w="1403466">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1" id="21"/>
          <p:cNvGrpSpPr/>
          <p:nvPr/>
        </p:nvGrpSpPr>
        <p:grpSpPr>
          <a:xfrm rot="0">
            <a:off x="17259300" y="626213"/>
            <a:ext cx="229651" cy="229651"/>
            <a:chOff x="0" y="0"/>
            <a:chExt cx="6350000" cy="6350000"/>
          </a:xfrm>
        </p:grpSpPr>
        <p:sp>
          <p:nvSpPr>
            <p:cNvPr name="Freeform 22" id="2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3" id="23"/>
          <p:cNvSpPr/>
          <p:nvPr/>
        </p:nvSpPr>
        <p:spPr>
          <a:xfrm flipH="false" flipV="false" rot="0">
            <a:off x="11561697" y="189382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4" id="24"/>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5" id="25"/>
          <p:cNvSpPr/>
          <p:nvPr/>
        </p:nvSpPr>
        <p:spPr>
          <a:xfrm flipH="false" flipV="false" rot="0">
            <a:off x="14407372" y="4274705"/>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6" id="26"/>
          <p:cNvGrpSpPr>
            <a:grpSpLocks noChangeAspect="true"/>
          </p:cNvGrpSpPr>
          <p:nvPr/>
        </p:nvGrpSpPr>
        <p:grpSpPr>
          <a:xfrm rot="-874149">
            <a:off x="13641867" y="5520507"/>
            <a:ext cx="498419" cy="262574"/>
            <a:chOff x="0" y="0"/>
            <a:chExt cx="1610360" cy="848360"/>
          </a:xfrm>
        </p:grpSpPr>
        <p:sp>
          <p:nvSpPr>
            <p:cNvPr name="Freeform 27" id="2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8" id="28"/>
          <p:cNvGrpSpPr/>
          <p:nvPr/>
        </p:nvGrpSpPr>
        <p:grpSpPr>
          <a:xfrm rot="0">
            <a:off x="17442831" y="4913849"/>
            <a:ext cx="229651" cy="229651"/>
            <a:chOff x="0" y="0"/>
            <a:chExt cx="6350000" cy="6350000"/>
          </a:xfrm>
        </p:grpSpPr>
        <p:sp>
          <p:nvSpPr>
            <p:cNvPr name="Freeform 29" id="2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0" id="30"/>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1" id="31"/>
          <p:cNvSpPr/>
          <p:nvPr/>
        </p:nvSpPr>
        <p:spPr>
          <a:xfrm flipH="false" flipV="false" rot="0">
            <a:off x="13891077" y="741038"/>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2" id="32"/>
          <p:cNvGrpSpPr>
            <a:grpSpLocks noChangeAspect="true"/>
          </p:cNvGrpSpPr>
          <p:nvPr/>
        </p:nvGrpSpPr>
        <p:grpSpPr>
          <a:xfrm rot="-9583335">
            <a:off x="11985075" y="8218500"/>
            <a:ext cx="498419" cy="262574"/>
            <a:chOff x="0" y="0"/>
            <a:chExt cx="1610360" cy="848360"/>
          </a:xfrm>
        </p:grpSpPr>
        <p:sp>
          <p:nvSpPr>
            <p:cNvPr name="Freeform 33" id="33"/>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false" flipV="false" rot="771677">
            <a:off x="13389293" y="5297170"/>
            <a:ext cx="4445598" cy="6318033"/>
          </a:xfrm>
          <a:custGeom>
            <a:avLst/>
            <a:gdLst/>
            <a:ahLst/>
            <a:cxnLst/>
            <a:rect r="r" b="b" t="t" l="l"/>
            <a:pathLst>
              <a:path h="6318033" w="4445598">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873501">
            <a:off x="11928939" y="428795"/>
            <a:ext cx="1911167" cy="3166089"/>
          </a:xfrm>
          <a:custGeom>
            <a:avLst/>
            <a:gdLst/>
            <a:ahLst/>
            <a:cxnLst/>
            <a:rect r="r" b="b" t="t" l="l"/>
            <a:pathLst>
              <a:path h="3166089" w="1911167">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6816188">
            <a:off x="14692549" y="757774"/>
            <a:ext cx="3656175" cy="3543166"/>
          </a:xfrm>
          <a:custGeom>
            <a:avLst/>
            <a:gdLst/>
            <a:ahLst/>
            <a:cxnLst/>
            <a:rect r="r" b="b" t="t" l="l"/>
            <a:pathLst>
              <a:path h="3543166" w="3656175">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776812">
            <a:off x="11654327" y="4757458"/>
            <a:ext cx="1403466" cy="2756808"/>
          </a:xfrm>
          <a:custGeom>
            <a:avLst/>
            <a:gdLst/>
            <a:ahLst/>
            <a:cxnLst/>
            <a:rect r="r" b="b" t="t" l="l"/>
            <a:pathLst>
              <a:path h="2756808" w="1403466">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17144474" y="913874"/>
            <a:ext cx="229651" cy="229651"/>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2" id="22"/>
          <p:cNvSpPr/>
          <p:nvPr/>
        </p:nvSpPr>
        <p:spPr>
          <a:xfrm flipH="false" flipV="false" rot="0">
            <a:off x="11561697" y="189382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0">
            <a:off x="14407372" y="4274705"/>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5" id="25"/>
          <p:cNvGrpSpPr>
            <a:grpSpLocks noChangeAspect="true"/>
          </p:cNvGrpSpPr>
          <p:nvPr/>
        </p:nvGrpSpPr>
        <p:grpSpPr>
          <a:xfrm rot="-874149">
            <a:off x="13641867" y="5520507"/>
            <a:ext cx="498419" cy="262574"/>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144474" y="4746486"/>
            <a:ext cx="229651" cy="229651"/>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0" id="30"/>
          <p:cNvSpPr/>
          <p:nvPr/>
        </p:nvSpPr>
        <p:spPr>
          <a:xfrm flipH="false" flipV="false" rot="0">
            <a:off x="13891077" y="741038"/>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1" id="31"/>
          <p:cNvGrpSpPr>
            <a:grpSpLocks noChangeAspect="true"/>
          </p:cNvGrpSpPr>
          <p:nvPr/>
        </p:nvGrpSpPr>
        <p:grpSpPr>
          <a:xfrm rot="-9583335">
            <a:off x="11985075" y="8218500"/>
            <a:ext cx="498419" cy="262574"/>
            <a:chOff x="0" y="0"/>
            <a:chExt cx="1610360" cy="848360"/>
          </a:xfrm>
        </p:grpSpPr>
        <p:sp>
          <p:nvSpPr>
            <p:cNvPr name="Freeform 32" id="3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TextBox 33" id="33"/>
          <p:cNvSpPr txBox="true"/>
          <p:nvPr/>
        </p:nvSpPr>
        <p:spPr>
          <a:xfrm rot="0">
            <a:off x="1028700" y="734171"/>
            <a:ext cx="10133881" cy="2271675"/>
          </a:xfrm>
          <a:prstGeom prst="rect">
            <a:avLst/>
          </a:prstGeom>
        </p:spPr>
        <p:txBody>
          <a:bodyPr anchor="t" rtlCol="false" tIns="0" lIns="0" bIns="0" rIns="0">
            <a:spAutoFit/>
          </a:bodyPr>
          <a:lstStyle/>
          <a:p>
            <a:pPr algn="just">
              <a:lnSpc>
                <a:spcPts val="8799"/>
              </a:lnSpc>
            </a:pPr>
            <a:r>
              <a:rPr lang="en-US" sz="8301" spc="273">
                <a:solidFill>
                  <a:srgbClr val="00AD9C"/>
                </a:solidFill>
                <a:latin typeface="Marykate"/>
                <a:ea typeface="Marykate"/>
                <a:cs typeface="Marykate"/>
                <a:sym typeface="Marykate"/>
              </a:rPr>
              <a:t>WHEN YOU TRY NEW</a:t>
            </a:r>
          </a:p>
          <a:p>
            <a:pPr algn="just">
              <a:lnSpc>
                <a:spcPts val="8799"/>
              </a:lnSpc>
            </a:pPr>
            <a:r>
              <a:rPr lang="en-US" sz="8301" spc="273">
                <a:solidFill>
                  <a:srgbClr val="00AD9C"/>
                </a:solidFill>
                <a:latin typeface="Marykate"/>
                <a:ea typeface="Marykate"/>
                <a:cs typeface="Marykate"/>
                <a:sym typeface="Marykate"/>
              </a:rPr>
              <a:t>THINGS, YOU ARE </a:t>
            </a:r>
            <a:r>
              <a:rPr lang="en-US" sz="8301" spc="273">
                <a:solidFill>
                  <a:srgbClr val="DB3349"/>
                </a:solidFill>
                <a:latin typeface="Marykate"/>
                <a:ea typeface="Marykate"/>
                <a:cs typeface="Marykate"/>
                <a:sym typeface="Marykate"/>
              </a:rPr>
              <a:t>BRAVE</a:t>
            </a:r>
          </a:p>
        </p:txBody>
      </p:sp>
      <p:sp>
        <p:nvSpPr>
          <p:cNvPr name="TextBox 34" id="34"/>
          <p:cNvSpPr txBox="true"/>
          <p:nvPr/>
        </p:nvSpPr>
        <p:spPr>
          <a:xfrm rot="0">
            <a:off x="1028700" y="3560662"/>
            <a:ext cx="10133881" cy="1157250"/>
          </a:xfrm>
          <a:prstGeom prst="rect">
            <a:avLst/>
          </a:prstGeom>
        </p:spPr>
        <p:txBody>
          <a:bodyPr anchor="t" rtlCol="false" tIns="0" lIns="0" bIns="0" rIns="0">
            <a:spAutoFit/>
          </a:bodyPr>
          <a:lstStyle/>
          <a:p>
            <a:pPr algn="just">
              <a:lnSpc>
                <a:spcPts val="8799"/>
              </a:lnSpc>
            </a:pPr>
            <a:r>
              <a:rPr lang="en-US" sz="8301" spc="273">
                <a:solidFill>
                  <a:srgbClr val="00AD9C"/>
                </a:solidFill>
                <a:latin typeface="Marykate"/>
                <a:ea typeface="Marykate"/>
                <a:cs typeface="Marykate"/>
                <a:sym typeface="Marykate"/>
              </a:rPr>
              <a:t>SCIENCE IS A </a:t>
            </a:r>
            <a:r>
              <a:rPr lang="en-US" sz="8301" spc="273">
                <a:solidFill>
                  <a:srgbClr val="FF66C4"/>
                </a:solidFill>
                <a:latin typeface="Marykate"/>
                <a:ea typeface="Marykate"/>
                <a:cs typeface="Marykate"/>
                <a:sym typeface="Marykate"/>
              </a:rPr>
              <a:t>JOURNEY</a:t>
            </a:r>
          </a:p>
        </p:txBody>
      </p:sp>
      <p:sp>
        <p:nvSpPr>
          <p:cNvPr name="TextBox 35" id="35"/>
          <p:cNvSpPr txBox="true"/>
          <p:nvPr/>
        </p:nvSpPr>
        <p:spPr>
          <a:xfrm rot="0">
            <a:off x="1028700" y="5450399"/>
            <a:ext cx="10133881" cy="2271675"/>
          </a:xfrm>
          <a:prstGeom prst="rect">
            <a:avLst/>
          </a:prstGeom>
        </p:spPr>
        <p:txBody>
          <a:bodyPr anchor="t" rtlCol="false" tIns="0" lIns="0" bIns="0" rIns="0">
            <a:spAutoFit/>
          </a:bodyPr>
          <a:lstStyle/>
          <a:p>
            <a:pPr algn="just">
              <a:lnSpc>
                <a:spcPts val="8799"/>
              </a:lnSpc>
            </a:pPr>
            <a:r>
              <a:rPr lang="en-US" sz="8301" spc="273">
                <a:solidFill>
                  <a:srgbClr val="00AD9C"/>
                </a:solidFill>
                <a:latin typeface="Marykate"/>
                <a:ea typeface="Marykate"/>
                <a:cs typeface="Marykate"/>
                <a:sym typeface="Marykate"/>
              </a:rPr>
              <a:t>CELEBRATE YOUR </a:t>
            </a:r>
          </a:p>
          <a:p>
            <a:pPr algn="just">
              <a:lnSpc>
                <a:spcPts val="8799"/>
              </a:lnSpc>
            </a:pPr>
            <a:r>
              <a:rPr lang="en-US" sz="8301" spc="273">
                <a:solidFill>
                  <a:srgbClr val="004AAD"/>
                </a:solidFill>
                <a:latin typeface="Marykate"/>
                <a:ea typeface="Marykate"/>
                <a:cs typeface="Marykate"/>
                <a:sym typeface="Marykate"/>
              </a:rPr>
              <a:t>ACHIEVEMENTS</a:t>
            </a:r>
          </a:p>
        </p:txBody>
      </p:sp>
      <p:sp>
        <p:nvSpPr>
          <p:cNvPr name="TextBox 36" id="36"/>
          <p:cNvSpPr txBox="true"/>
          <p:nvPr/>
        </p:nvSpPr>
        <p:spPr>
          <a:xfrm rot="0">
            <a:off x="1028700" y="8397412"/>
            <a:ext cx="10133881" cy="1157250"/>
          </a:xfrm>
          <a:prstGeom prst="rect">
            <a:avLst/>
          </a:prstGeom>
        </p:spPr>
        <p:txBody>
          <a:bodyPr anchor="t" rtlCol="false" tIns="0" lIns="0" bIns="0" rIns="0">
            <a:spAutoFit/>
          </a:bodyPr>
          <a:lstStyle/>
          <a:p>
            <a:pPr algn="just">
              <a:lnSpc>
                <a:spcPts val="8799"/>
              </a:lnSpc>
            </a:pPr>
            <a:r>
              <a:rPr lang="en-US" sz="8301" spc="273">
                <a:solidFill>
                  <a:srgbClr val="00AD9C"/>
                </a:solidFill>
                <a:latin typeface="Marykate"/>
                <a:ea typeface="Marykate"/>
                <a:cs typeface="Marykate"/>
                <a:sym typeface="Marykate"/>
              </a:rPr>
              <a:t>YOU ARE </a:t>
            </a:r>
            <a:r>
              <a:rPr lang="en-US" sz="8301" spc="273">
                <a:solidFill>
                  <a:srgbClr val="8C52FF"/>
                </a:solidFill>
                <a:latin typeface="Marykate"/>
                <a:ea typeface="Marykate"/>
                <a:cs typeface="Marykate"/>
                <a:sym typeface="Marykate"/>
              </a:rPr>
              <a:t>SCIENTISTS</a:t>
            </a:r>
            <a:r>
              <a:rPr lang="en-US" sz="8301" spc="273">
                <a:solidFill>
                  <a:srgbClr val="E65C7E"/>
                </a:solidFill>
                <a:latin typeface="Marykate"/>
                <a:ea typeface="Marykate"/>
                <a:cs typeface="Marykate"/>
                <a:sym typeface="Marykate"/>
              </a:rPr>
              <a: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false" flipV="false" rot="542064">
            <a:off x="756896" y="536471"/>
            <a:ext cx="2436139" cy="2838721"/>
          </a:xfrm>
          <a:custGeom>
            <a:avLst/>
            <a:gdLst/>
            <a:ahLst/>
            <a:cxnLst/>
            <a:rect r="r" b="b" t="t" l="l"/>
            <a:pathLst>
              <a:path h="2838721" w="2436139">
                <a:moveTo>
                  <a:pt x="0" y="0"/>
                </a:moveTo>
                <a:lnTo>
                  <a:pt x="2436139" y="0"/>
                </a:lnTo>
                <a:lnTo>
                  <a:pt x="2436139" y="2838721"/>
                </a:lnTo>
                <a:lnTo>
                  <a:pt x="0" y="283872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true" rot="-10325232">
            <a:off x="606914" y="6940297"/>
            <a:ext cx="2736104" cy="2736104"/>
          </a:xfrm>
          <a:custGeom>
            <a:avLst/>
            <a:gdLst/>
            <a:ahLst/>
            <a:cxnLst/>
            <a:rect r="r" b="b" t="t" l="l"/>
            <a:pathLst>
              <a:path h="2736104" w="2736104">
                <a:moveTo>
                  <a:pt x="0" y="2736104"/>
                </a:moveTo>
                <a:lnTo>
                  <a:pt x="2736103" y="2736104"/>
                </a:lnTo>
                <a:lnTo>
                  <a:pt x="2736103" y="0"/>
                </a:lnTo>
                <a:lnTo>
                  <a:pt x="0" y="0"/>
                </a:lnTo>
                <a:lnTo>
                  <a:pt x="0" y="2736104"/>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15968103" y="7979083"/>
            <a:ext cx="1868381" cy="1824219"/>
          </a:xfrm>
          <a:custGeom>
            <a:avLst/>
            <a:gdLst/>
            <a:ahLst/>
            <a:cxnLst/>
            <a:rect r="r" b="b" t="t" l="l"/>
            <a:pathLst>
              <a:path h="1824219" w="1868381">
                <a:moveTo>
                  <a:pt x="0" y="0"/>
                </a:moveTo>
                <a:lnTo>
                  <a:pt x="1868381" y="0"/>
                </a:lnTo>
                <a:lnTo>
                  <a:pt x="1868381" y="1824219"/>
                </a:lnTo>
                <a:lnTo>
                  <a:pt x="0" y="18242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734777">
            <a:off x="15770377" y="503404"/>
            <a:ext cx="1637282" cy="2904855"/>
          </a:xfrm>
          <a:custGeom>
            <a:avLst/>
            <a:gdLst/>
            <a:ahLst/>
            <a:cxnLst/>
            <a:rect r="r" b="b" t="t" l="l"/>
            <a:pathLst>
              <a:path h="2904855" w="1637282">
                <a:moveTo>
                  <a:pt x="0" y="0"/>
                </a:moveTo>
                <a:lnTo>
                  <a:pt x="1637282" y="0"/>
                </a:lnTo>
                <a:lnTo>
                  <a:pt x="1637282" y="2904855"/>
                </a:lnTo>
                <a:lnTo>
                  <a:pt x="0" y="290485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1860140" y="4039872"/>
            <a:ext cx="229651" cy="229651"/>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2" id="22"/>
          <p:cNvSpPr/>
          <p:nvPr/>
        </p:nvSpPr>
        <p:spPr>
          <a:xfrm flipH="false" flipV="false" rot="0">
            <a:off x="558467" y="4269523"/>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771795">
            <a:off x="717946" y="7310183"/>
            <a:ext cx="433712" cy="411632"/>
          </a:xfrm>
          <a:custGeom>
            <a:avLst/>
            <a:gdLst/>
            <a:ahLst/>
            <a:cxnLst/>
            <a:rect r="r" b="b" t="t" l="l"/>
            <a:pathLst>
              <a:path h="411632" w="433712">
                <a:moveTo>
                  <a:pt x="0" y="0"/>
                </a:moveTo>
                <a:lnTo>
                  <a:pt x="433711" y="0"/>
                </a:lnTo>
                <a:lnTo>
                  <a:pt x="433711"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4" id="24"/>
          <p:cNvGrpSpPr>
            <a:grpSpLocks noChangeAspect="true"/>
          </p:cNvGrpSpPr>
          <p:nvPr/>
        </p:nvGrpSpPr>
        <p:grpSpPr>
          <a:xfrm rot="1977585">
            <a:off x="3269116" y="9426276"/>
            <a:ext cx="498419" cy="262574"/>
            <a:chOff x="0" y="0"/>
            <a:chExt cx="1610360" cy="848360"/>
          </a:xfrm>
        </p:grpSpPr>
        <p:sp>
          <p:nvSpPr>
            <p:cNvPr name="Freeform 25" id="25"/>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6" id="26"/>
          <p:cNvGrpSpPr/>
          <p:nvPr/>
        </p:nvGrpSpPr>
        <p:grpSpPr>
          <a:xfrm rot="0">
            <a:off x="2030890" y="9258300"/>
            <a:ext cx="229651" cy="229651"/>
            <a:chOff x="0" y="0"/>
            <a:chExt cx="6350000" cy="6350000"/>
          </a:xfrm>
        </p:grpSpPr>
        <p:sp>
          <p:nvSpPr>
            <p:cNvPr name="Freeform 27" id="2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8" id="28"/>
          <p:cNvSpPr/>
          <p:nvPr/>
        </p:nvSpPr>
        <p:spPr>
          <a:xfrm flipH="false" flipV="false" rot="0">
            <a:off x="1857760" y="6167686"/>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9" id="29"/>
          <p:cNvGrpSpPr>
            <a:grpSpLocks noChangeAspect="true"/>
          </p:cNvGrpSpPr>
          <p:nvPr/>
        </p:nvGrpSpPr>
        <p:grpSpPr>
          <a:xfrm rot="-874149">
            <a:off x="1053712" y="5439604"/>
            <a:ext cx="498419" cy="262574"/>
            <a:chOff x="0" y="0"/>
            <a:chExt cx="1610360" cy="848360"/>
          </a:xfrm>
        </p:grpSpPr>
        <p:sp>
          <p:nvSpPr>
            <p:cNvPr name="Freeform 30" id="3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1" id="31"/>
          <p:cNvSpPr/>
          <p:nvPr/>
        </p:nvSpPr>
        <p:spPr>
          <a:xfrm flipH="false" flipV="false" rot="0">
            <a:off x="3850273" y="792809"/>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2" id="32"/>
          <p:cNvGrpSpPr/>
          <p:nvPr/>
        </p:nvGrpSpPr>
        <p:grpSpPr>
          <a:xfrm rot="-2074858">
            <a:off x="15366099" y="2674126"/>
            <a:ext cx="229651" cy="229651"/>
            <a:chOff x="0" y="0"/>
            <a:chExt cx="6350000" cy="6350000"/>
          </a:xfrm>
        </p:grpSpPr>
        <p:sp>
          <p:nvSpPr>
            <p:cNvPr name="Freeform 33" id="3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4" id="34"/>
          <p:cNvSpPr/>
          <p:nvPr/>
        </p:nvSpPr>
        <p:spPr>
          <a:xfrm flipH="false" flipV="false" rot="-2074858">
            <a:off x="14586618" y="83955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5" id="35"/>
          <p:cNvSpPr/>
          <p:nvPr/>
        </p:nvSpPr>
        <p:spPr>
          <a:xfrm flipH="false" flipV="false" rot="-2846654">
            <a:off x="17042444" y="5898826"/>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6" id="36"/>
          <p:cNvSpPr/>
          <p:nvPr/>
        </p:nvSpPr>
        <p:spPr>
          <a:xfrm flipH="false" flipV="false" rot="-2074858">
            <a:off x="17279532" y="4129890"/>
            <a:ext cx="464062" cy="471782"/>
          </a:xfrm>
          <a:custGeom>
            <a:avLst/>
            <a:gdLst/>
            <a:ahLst/>
            <a:cxnLst/>
            <a:rect r="r" b="b" t="t" l="l"/>
            <a:pathLst>
              <a:path h="471782" w="464062">
                <a:moveTo>
                  <a:pt x="0" y="0"/>
                </a:moveTo>
                <a:lnTo>
                  <a:pt x="464062" y="0"/>
                </a:lnTo>
                <a:lnTo>
                  <a:pt x="464062"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7" id="37"/>
          <p:cNvGrpSpPr>
            <a:grpSpLocks noChangeAspect="true"/>
          </p:cNvGrpSpPr>
          <p:nvPr/>
        </p:nvGrpSpPr>
        <p:grpSpPr>
          <a:xfrm rot="-2949008">
            <a:off x="15866380" y="4469518"/>
            <a:ext cx="498419" cy="262574"/>
            <a:chOff x="0" y="0"/>
            <a:chExt cx="1610360" cy="848360"/>
          </a:xfrm>
        </p:grpSpPr>
        <p:sp>
          <p:nvSpPr>
            <p:cNvPr name="Freeform 38" id="3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9" id="39"/>
          <p:cNvGrpSpPr>
            <a:grpSpLocks noChangeAspect="true"/>
          </p:cNvGrpSpPr>
          <p:nvPr/>
        </p:nvGrpSpPr>
        <p:grpSpPr>
          <a:xfrm rot="-2949008">
            <a:off x="14359241" y="9446041"/>
            <a:ext cx="498419" cy="262574"/>
            <a:chOff x="0" y="0"/>
            <a:chExt cx="1610360" cy="848360"/>
          </a:xfrm>
        </p:grpSpPr>
        <p:sp>
          <p:nvSpPr>
            <p:cNvPr name="Freeform 40" id="4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41" id="41"/>
          <p:cNvGrpSpPr/>
          <p:nvPr/>
        </p:nvGrpSpPr>
        <p:grpSpPr>
          <a:xfrm rot="0">
            <a:off x="15738452" y="6288751"/>
            <a:ext cx="229651" cy="229651"/>
            <a:chOff x="0" y="0"/>
            <a:chExt cx="6350000" cy="6350000"/>
          </a:xfrm>
        </p:grpSpPr>
        <p:sp>
          <p:nvSpPr>
            <p:cNvPr name="Freeform 42" id="4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43" id="43"/>
          <p:cNvSpPr/>
          <p:nvPr/>
        </p:nvSpPr>
        <p:spPr>
          <a:xfrm flipH="false" flipV="false" rot="0">
            <a:off x="2030890" y="2394922"/>
            <a:ext cx="8890057" cy="7408381"/>
          </a:xfrm>
          <a:custGeom>
            <a:avLst/>
            <a:gdLst/>
            <a:ahLst/>
            <a:cxnLst/>
            <a:rect r="r" b="b" t="t" l="l"/>
            <a:pathLst>
              <a:path h="7408381" w="8890057">
                <a:moveTo>
                  <a:pt x="0" y="0"/>
                </a:moveTo>
                <a:lnTo>
                  <a:pt x="8890057" y="0"/>
                </a:lnTo>
                <a:lnTo>
                  <a:pt x="8890057" y="7408380"/>
                </a:lnTo>
                <a:lnTo>
                  <a:pt x="0" y="7408380"/>
                </a:lnTo>
                <a:lnTo>
                  <a:pt x="0" y="0"/>
                </a:lnTo>
                <a:close/>
              </a:path>
            </a:pathLst>
          </a:custGeom>
          <a:blipFill>
            <a:blip r:embed="rId17"/>
            <a:stretch>
              <a:fillRect l="0" t="0" r="0" b="0"/>
            </a:stretch>
          </a:blipFill>
        </p:spPr>
      </p:sp>
      <p:sp>
        <p:nvSpPr>
          <p:cNvPr name="TextBox 44" id="44"/>
          <p:cNvSpPr txBox="true"/>
          <p:nvPr/>
        </p:nvSpPr>
        <p:spPr>
          <a:xfrm rot="0">
            <a:off x="3202349" y="770406"/>
            <a:ext cx="12226202" cy="2247290"/>
          </a:xfrm>
          <a:prstGeom prst="rect">
            <a:avLst/>
          </a:prstGeom>
        </p:spPr>
        <p:txBody>
          <a:bodyPr anchor="t" rtlCol="false" tIns="0" lIns="0" bIns="0" rIns="0">
            <a:spAutoFit/>
          </a:bodyPr>
          <a:lstStyle/>
          <a:p>
            <a:pPr algn="ctr">
              <a:lnSpc>
                <a:spcPts val="8601"/>
              </a:lnSpc>
            </a:pPr>
            <a:r>
              <a:rPr lang="en-US" sz="8601" spc="258">
                <a:solidFill>
                  <a:srgbClr val="FF66C4"/>
                </a:solidFill>
                <a:latin typeface="Marykate"/>
                <a:ea typeface="Marykate"/>
                <a:cs typeface="Marykate"/>
                <a:sym typeface="Marykate"/>
              </a:rPr>
              <a:t>LET’S HEAR IT FROM SOME EXPERTS</a:t>
            </a:r>
          </a:p>
        </p:txBody>
      </p:sp>
      <p:pic>
        <p:nvPicPr>
          <p:cNvPr name="Picture 45" id="45"/>
          <p:cNvPicPr>
            <a:picLocks noChangeAspect="true"/>
          </p:cNvPicPr>
          <p:nvPr>
            <a:videoFile r:link="rId19"/>
          </p:nvPr>
        </p:nvPicPr>
        <p:blipFill>
          <a:blip r:embed="rId18"/>
          <a:stretch>
            <a:fillRect/>
          </a:stretch>
        </p:blipFill>
        <p:spPr>
          <a:xfrm rot="0">
            <a:off x="9960854" y="3396767"/>
            <a:ext cx="7736257" cy="434824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DAHL39oiUQM</dc:identifier>
  <dcterms:modified xsi:type="dcterms:W3CDTF">2011-08-01T06:04:30Z</dcterms:modified>
  <cp:revision>1</cp:revision>
  <dc:title>Copy of Pink and Green Doodle Hand drawn Science Project Presentation</dc:title>
</cp:coreProperties>
</file>